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8" r:id="rId4"/>
  </p:sldMasterIdLst>
  <p:notesMasterIdLst>
    <p:notesMasterId r:id="rId16"/>
  </p:notesMasterIdLst>
  <p:handoutMasterIdLst>
    <p:handoutMasterId r:id="rId17"/>
  </p:handoutMasterIdLst>
  <p:sldIdLst>
    <p:sldId id="289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32" r:id="rId15"/>
  </p:sldIdLst>
  <p:sldSz cx="12192000" cy="6858000"/>
  <p:notesSz cx="6950075" cy="9236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38" userDrawn="1">
          <p15:clr>
            <a:srgbClr val="A4A3A4"/>
          </p15:clr>
        </p15:guide>
        <p15:guide id="2" pos="71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 userDrawn="1">
          <p15:clr>
            <a:srgbClr val="A4A3A4"/>
          </p15:clr>
        </p15:guide>
        <p15:guide id="2" pos="218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CE5"/>
    <a:srgbClr val="00485D"/>
    <a:srgbClr val="00A5E4"/>
    <a:srgbClr val="556471"/>
    <a:srgbClr val="275791"/>
    <a:srgbClr val="1F497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9" autoAdjust="0"/>
    <p:restoredTop sz="89758" autoAdjust="0"/>
  </p:normalViewPr>
  <p:slideViewPr>
    <p:cSldViewPr snapToObjects="1">
      <p:cViewPr varScale="1">
        <p:scale>
          <a:sx n="117" d="100"/>
          <a:sy n="117" d="100"/>
        </p:scale>
        <p:origin x="226" y="62"/>
      </p:cViewPr>
      <p:guideLst>
        <p:guide orient="horz" pos="3838"/>
        <p:guide pos="71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Objects="1">
      <p:cViewPr>
        <p:scale>
          <a:sx n="90" d="100"/>
          <a:sy n="90" d="100"/>
        </p:scale>
        <p:origin x="-1768" y="384"/>
      </p:cViewPr>
      <p:guideLst>
        <p:guide orient="horz" pos="2909"/>
        <p:guide pos="218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Arthurs" userId="1bb84779-ddfa-48c2-a4e5-e400008e8d5d" providerId="ADAL" clId="{AFC371EA-724D-4F8F-8A01-27BE9B9B2B8C}"/>
    <pc:docChg chg="undo custSel addSld delSld modSld sldOrd delMainMaster modMainMaster">
      <pc:chgData name="David Arthurs" userId="1bb84779-ddfa-48c2-a4e5-e400008e8d5d" providerId="ADAL" clId="{AFC371EA-724D-4F8F-8A01-27BE9B9B2B8C}" dt="2024-01-22T15:32:18.708" v="522" actId="1038"/>
      <pc:docMkLst>
        <pc:docMk/>
      </pc:docMkLst>
      <pc:sldChg chg="delSp modSp mod ord">
        <pc:chgData name="David Arthurs" userId="1bb84779-ddfa-48c2-a4e5-e400008e8d5d" providerId="ADAL" clId="{AFC371EA-724D-4F8F-8A01-27BE9B9B2B8C}" dt="2024-01-22T11:59:14.130" v="69" actId="478"/>
        <pc:sldMkLst>
          <pc:docMk/>
          <pc:sldMk cId="2594545342" sldId="289"/>
        </pc:sldMkLst>
        <pc:spChg chg="mod">
          <ac:chgData name="David Arthurs" userId="1bb84779-ddfa-48c2-a4e5-e400008e8d5d" providerId="ADAL" clId="{AFC371EA-724D-4F8F-8A01-27BE9B9B2B8C}" dt="2024-01-22T11:58:19.964" v="63" actId="20577"/>
          <ac:spMkLst>
            <pc:docMk/>
            <pc:sldMk cId="2594545342" sldId="289"/>
            <ac:spMk id="4" creationId="{00000000-0000-0000-0000-000000000000}"/>
          </ac:spMkLst>
        </pc:spChg>
        <pc:picChg chg="del">
          <ac:chgData name="David Arthurs" userId="1bb84779-ddfa-48c2-a4e5-e400008e8d5d" providerId="ADAL" clId="{AFC371EA-724D-4F8F-8A01-27BE9B9B2B8C}" dt="2024-01-22T11:57:13.220" v="2" actId="478"/>
          <ac:picMkLst>
            <pc:docMk/>
            <pc:sldMk cId="2594545342" sldId="289"/>
            <ac:picMk id="6" creationId="{19E3D104-3ED7-2651-5181-7B9E9C2A6262}"/>
          </ac:picMkLst>
        </pc:picChg>
        <pc:picChg chg="del mod">
          <ac:chgData name="David Arthurs" userId="1bb84779-ddfa-48c2-a4e5-e400008e8d5d" providerId="ADAL" clId="{AFC371EA-724D-4F8F-8A01-27BE9B9B2B8C}" dt="2024-01-22T11:59:14.130" v="69" actId="478"/>
          <ac:picMkLst>
            <pc:docMk/>
            <pc:sldMk cId="2594545342" sldId="289"/>
            <ac:picMk id="10" creationId="{00000000-0000-0000-0000-000000000000}"/>
          </ac:picMkLst>
        </pc:picChg>
      </pc:sldChg>
      <pc:sldChg chg="modSp mod chgLayout">
        <pc:chgData name="David Arthurs" userId="1bb84779-ddfa-48c2-a4e5-e400008e8d5d" providerId="ADAL" clId="{AFC371EA-724D-4F8F-8A01-27BE9B9B2B8C}" dt="2024-01-22T12:02:52.960" v="113" actId="700"/>
        <pc:sldMkLst>
          <pc:docMk/>
          <pc:sldMk cId="2883382634" sldId="332"/>
        </pc:sldMkLst>
        <pc:spChg chg="mod ord">
          <ac:chgData name="David Arthurs" userId="1bb84779-ddfa-48c2-a4e5-e400008e8d5d" providerId="ADAL" clId="{AFC371EA-724D-4F8F-8A01-27BE9B9B2B8C}" dt="2024-01-22T12:02:52.960" v="113" actId="700"/>
          <ac:spMkLst>
            <pc:docMk/>
            <pc:sldMk cId="2883382634" sldId="332"/>
            <ac:spMk id="2" creationId="{00000000-0000-0000-0000-000000000000}"/>
          </ac:spMkLst>
        </pc:spChg>
        <pc:spChg chg="mod ord">
          <ac:chgData name="David Arthurs" userId="1bb84779-ddfa-48c2-a4e5-e400008e8d5d" providerId="ADAL" clId="{AFC371EA-724D-4F8F-8A01-27BE9B9B2B8C}" dt="2024-01-22T12:02:52.960" v="113" actId="700"/>
          <ac:spMkLst>
            <pc:docMk/>
            <pc:sldMk cId="2883382634" sldId="332"/>
            <ac:spMk id="3" creationId="{00000000-0000-0000-0000-000000000000}"/>
          </ac:spMkLst>
        </pc:spChg>
      </pc:sldChg>
      <pc:sldChg chg="addSp delSp modSp new mod ord">
        <pc:chgData name="David Arthurs" userId="1bb84779-ddfa-48c2-a4e5-e400008e8d5d" providerId="ADAL" clId="{AFC371EA-724D-4F8F-8A01-27BE9B9B2B8C}" dt="2024-01-22T12:37:21.179" v="486" actId="1036"/>
        <pc:sldMkLst>
          <pc:docMk/>
          <pc:sldMk cId="211845080" sldId="333"/>
        </pc:sldMkLst>
        <pc:spChg chg="mod">
          <ac:chgData name="David Arthurs" userId="1bb84779-ddfa-48c2-a4e5-e400008e8d5d" providerId="ADAL" clId="{AFC371EA-724D-4F8F-8A01-27BE9B9B2B8C}" dt="2024-01-22T12:03:58.940" v="138" actId="20577"/>
          <ac:spMkLst>
            <pc:docMk/>
            <pc:sldMk cId="211845080" sldId="333"/>
            <ac:spMk id="2" creationId="{11374C90-F9BA-4882-135B-DA1100FDBA66}"/>
          </ac:spMkLst>
        </pc:spChg>
        <pc:spChg chg="del">
          <ac:chgData name="David Arthurs" userId="1bb84779-ddfa-48c2-a4e5-e400008e8d5d" providerId="ADAL" clId="{AFC371EA-724D-4F8F-8A01-27BE9B9B2B8C}" dt="2024-01-22T12:04:14.570" v="140" actId="478"/>
          <ac:spMkLst>
            <pc:docMk/>
            <pc:sldMk cId="211845080" sldId="333"/>
            <ac:spMk id="3" creationId="{AA4F26EB-9675-C356-EE43-3B003BC50568}"/>
          </ac:spMkLst>
        </pc:spChg>
        <pc:spChg chg="add mod">
          <ac:chgData name="David Arthurs" userId="1bb84779-ddfa-48c2-a4e5-e400008e8d5d" providerId="ADAL" clId="{AFC371EA-724D-4F8F-8A01-27BE9B9B2B8C}" dt="2024-01-22T12:35:34.979" v="483" actId="20577"/>
          <ac:spMkLst>
            <pc:docMk/>
            <pc:sldMk cId="211845080" sldId="333"/>
            <ac:spMk id="5" creationId="{2C1027E3-0358-07DF-FF35-DCA04E179FB5}"/>
          </ac:spMkLst>
        </pc:spChg>
        <pc:spChg chg="add mod">
          <ac:chgData name="David Arthurs" userId="1bb84779-ddfa-48c2-a4e5-e400008e8d5d" providerId="ADAL" clId="{AFC371EA-724D-4F8F-8A01-27BE9B9B2B8C}" dt="2024-01-22T12:37:21.179" v="486" actId="1036"/>
          <ac:spMkLst>
            <pc:docMk/>
            <pc:sldMk cId="211845080" sldId="333"/>
            <ac:spMk id="6" creationId="{9FCD0734-6C20-9D1C-E899-1CE4A49E76A7}"/>
          </ac:spMkLst>
        </pc:spChg>
        <pc:spChg chg="add mod">
          <ac:chgData name="David Arthurs" userId="1bb84779-ddfa-48c2-a4e5-e400008e8d5d" providerId="ADAL" clId="{AFC371EA-724D-4F8F-8A01-27BE9B9B2B8C}" dt="2024-01-22T12:05:23.707" v="154" actId="1076"/>
          <ac:spMkLst>
            <pc:docMk/>
            <pc:sldMk cId="211845080" sldId="333"/>
            <ac:spMk id="7" creationId="{42BF481E-84E7-888E-0FE3-03CBA61A6AB7}"/>
          </ac:spMkLst>
        </pc:spChg>
        <pc:spChg chg="add mod">
          <ac:chgData name="David Arthurs" userId="1bb84779-ddfa-48c2-a4e5-e400008e8d5d" providerId="ADAL" clId="{AFC371EA-724D-4F8F-8A01-27BE9B9B2B8C}" dt="2024-01-22T12:05:04.085" v="150" actId="1076"/>
          <ac:spMkLst>
            <pc:docMk/>
            <pc:sldMk cId="211845080" sldId="333"/>
            <ac:spMk id="8" creationId="{2E2A76CB-5C8E-6286-1D64-578889ADDE6F}"/>
          </ac:spMkLst>
        </pc:spChg>
        <pc:spChg chg="add mod">
          <ac:chgData name="David Arthurs" userId="1bb84779-ddfa-48c2-a4e5-e400008e8d5d" providerId="ADAL" clId="{AFC371EA-724D-4F8F-8A01-27BE9B9B2B8C}" dt="2024-01-22T12:05:42.895" v="157" actId="1076"/>
          <ac:spMkLst>
            <pc:docMk/>
            <pc:sldMk cId="211845080" sldId="333"/>
            <ac:spMk id="9" creationId="{428A7F4D-0EB5-4FE0-CE3D-29654B4E4E9E}"/>
          </ac:spMkLst>
        </pc:spChg>
        <pc:spChg chg="add mod">
          <ac:chgData name="David Arthurs" userId="1bb84779-ddfa-48c2-a4e5-e400008e8d5d" providerId="ADAL" clId="{AFC371EA-724D-4F8F-8A01-27BE9B9B2B8C}" dt="2024-01-22T12:07:50.716" v="197" actId="1038"/>
          <ac:spMkLst>
            <pc:docMk/>
            <pc:sldMk cId="211845080" sldId="333"/>
            <ac:spMk id="10" creationId="{AEF441C5-1616-328D-615E-EBDDB5AFFA03}"/>
          </ac:spMkLst>
        </pc:spChg>
        <pc:spChg chg="add mod">
          <ac:chgData name="David Arthurs" userId="1bb84779-ddfa-48c2-a4e5-e400008e8d5d" providerId="ADAL" clId="{AFC371EA-724D-4F8F-8A01-27BE9B9B2B8C}" dt="2024-01-22T12:07:50.716" v="197" actId="1038"/>
          <ac:spMkLst>
            <pc:docMk/>
            <pc:sldMk cId="211845080" sldId="333"/>
            <ac:spMk id="11" creationId="{47E08DC8-C3C0-9AEC-B987-F5DAEEFD6CBF}"/>
          </ac:spMkLst>
        </pc:spChg>
        <pc:spChg chg="add mod">
          <ac:chgData name="David Arthurs" userId="1bb84779-ddfa-48c2-a4e5-e400008e8d5d" providerId="ADAL" clId="{AFC371EA-724D-4F8F-8A01-27BE9B9B2B8C}" dt="2024-01-22T12:05:18.775" v="153" actId="1076"/>
          <ac:spMkLst>
            <pc:docMk/>
            <pc:sldMk cId="211845080" sldId="333"/>
            <ac:spMk id="12" creationId="{B0F6FBED-8F4F-CF0C-92FC-D1339622960D}"/>
          </ac:spMkLst>
        </pc:spChg>
        <pc:picChg chg="add mod">
          <ac:chgData name="David Arthurs" userId="1bb84779-ddfa-48c2-a4e5-e400008e8d5d" providerId="ADAL" clId="{AFC371EA-724D-4F8F-8A01-27BE9B9B2B8C}" dt="2024-01-22T12:07:41.710" v="193" actId="12788"/>
          <ac:picMkLst>
            <pc:docMk/>
            <pc:sldMk cId="211845080" sldId="333"/>
            <ac:picMk id="4" creationId="{46803B43-5D5E-BC87-AE0C-8F833C90D8BE}"/>
          </ac:picMkLst>
        </pc:picChg>
      </pc:sldChg>
      <pc:sldChg chg="addSp delSp modSp new mod">
        <pc:chgData name="David Arthurs" userId="1bb84779-ddfa-48c2-a4e5-e400008e8d5d" providerId="ADAL" clId="{AFC371EA-724D-4F8F-8A01-27BE9B9B2B8C}" dt="2024-01-22T15:32:18.708" v="522" actId="1038"/>
        <pc:sldMkLst>
          <pc:docMk/>
          <pc:sldMk cId="946488443" sldId="334"/>
        </pc:sldMkLst>
        <pc:spChg chg="mod">
          <ac:chgData name="David Arthurs" userId="1bb84779-ddfa-48c2-a4e5-e400008e8d5d" providerId="ADAL" clId="{AFC371EA-724D-4F8F-8A01-27BE9B9B2B8C}" dt="2024-01-22T12:07:06.044" v="186" actId="20577"/>
          <ac:spMkLst>
            <pc:docMk/>
            <pc:sldMk cId="946488443" sldId="334"/>
            <ac:spMk id="2" creationId="{044FE4BE-042A-9BE0-BB7D-EF1C1E2BB95F}"/>
          </ac:spMkLst>
        </pc:spChg>
        <pc:spChg chg="del">
          <ac:chgData name="David Arthurs" userId="1bb84779-ddfa-48c2-a4e5-e400008e8d5d" providerId="ADAL" clId="{AFC371EA-724D-4F8F-8A01-27BE9B9B2B8C}" dt="2024-01-22T12:07:12.221" v="187" actId="478"/>
          <ac:spMkLst>
            <pc:docMk/>
            <pc:sldMk cId="946488443" sldId="334"/>
            <ac:spMk id="3" creationId="{CBF8F2B7-28D8-E2D6-CFC5-245048B6E3C4}"/>
          </ac:spMkLst>
        </pc:spChg>
        <pc:picChg chg="add del mod">
          <ac:chgData name="David Arthurs" userId="1bb84779-ddfa-48c2-a4e5-e400008e8d5d" providerId="ADAL" clId="{AFC371EA-724D-4F8F-8A01-27BE9B9B2B8C}" dt="2024-01-22T15:26:58.804" v="510" actId="478"/>
          <ac:picMkLst>
            <pc:docMk/>
            <pc:sldMk cId="946488443" sldId="334"/>
            <ac:picMk id="4" creationId="{376472F3-1EDC-C0CF-5D1F-AE096DF65D5E}"/>
          </ac:picMkLst>
        </pc:picChg>
        <pc:picChg chg="add del mod">
          <ac:chgData name="David Arthurs" userId="1bb84779-ddfa-48c2-a4e5-e400008e8d5d" providerId="ADAL" clId="{AFC371EA-724D-4F8F-8A01-27BE9B9B2B8C}" dt="2024-01-22T15:31:54.379" v="517" actId="478"/>
          <ac:picMkLst>
            <pc:docMk/>
            <pc:sldMk cId="946488443" sldId="334"/>
            <ac:picMk id="6" creationId="{E86B79C2-7892-8BEF-824A-A1BCC95B0CDE}"/>
          </ac:picMkLst>
        </pc:picChg>
        <pc:picChg chg="add mod">
          <ac:chgData name="David Arthurs" userId="1bb84779-ddfa-48c2-a4e5-e400008e8d5d" providerId="ADAL" clId="{AFC371EA-724D-4F8F-8A01-27BE9B9B2B8C}" dt="2024-01-22T15:32:18.708" v="522" actId="1038"/>
          <ac:picMkLst>
            <pc:docMk/>
            <pc:sldMk cId="946488443" sldId="334"/>
            <ac:picMk id="8" creationId="{F280D361-5CA4-3CB8-12D0-BC97037F4E9D}"/>
          </ac:picMkLst>
        </pc:picChg>
      </pc:sldChg>
      <pc:sldChg chg="addSp delSp modSp new mod">
        <pc:chgData name="David Arthurs" userId="1bb84779-ddfa-48c2-a4e5-e400008e8d5d" providerId="ADAL" clId="{AFC371EA-724D-4F8F-8A01-27BE9B9B2B8C}" dt="2024-01-22T12:10:07.781" v="233" actId="1037"/>
        <pc:sldMkLst>
          <pc:docMk/>
          <pc:sldMk cId="1155733250" sldId="335"/>
        </pc:sldMkLst>
        <pc:spChg chg="mod">
          <ac:chgData name="David Arthurs" userId="1bb84779-ddfa-48c2-a4e5-e400008e8d5d" providerId="ADAL" clId="{AFC371EA-724D-4F8F-8A01-27BE9B9B2B8C}" dt="2024-01-22T12:08:26.269" v="216" actId="20577"/>
          <ac:spMkLst>
            <pc:docMk/>
            <pc:sldMk cId="1155733250" sldId="335"/>
            <ac:spMk id="2" creationId="{929E6C37-F28F-3E93-FA53-60F9B6C59458}"/>
          </ac:spMkLst>
        </pc:spChg>
        <pc:spChg chg="del">
          <ac:chgData name="David Arthurs" userId="1bb84779-ddfa-48c2-a4e5-e400008e8d5d" providerId="ADAL" clId="{AFC371EA-724D-4F8F-8A01-27BE9B9B2B8C}" dt="2024-01-22T12:08:31.684" v="217" actId="478"/>
          <ac:spMkLst>
            <pc:docMk/>
            <pc:sldMk cId="1155733250" sldId="335"/>
            <ac:spMk id="3" creationId="{C119E8C8-9E8F-C111-C57C-F789476DF598}"/>
          </ac:spMkLst>
        </pc:spChg>
        <pc:spChg chg="add mod">
          <ac:chgData name="David Arthurs" userId="1bb84779-ddfa-48c2-a4e5-e400008e8d5d" providerId="ADAL" clId="{AFC371EA-724D-4F8F-8A01-27BE9B9B2B8C}" dt="2024-01-22T12:08:45.310" v="219" actId="1076"/>
          <ac:spMkLst>
            <pc:docMk/>
            <pc:sldMk cId="1155733250" sldId="335"/>
            <ac:spMk id="8" creationId="{FE30F598-9363-8D7B-A670-7AC6332D721B}"/>
          </ac:spMkLst>
        </pc:spChg>
        <pc:spChg chg="add mod">
          <ac:chgData name="David Arthurs" userId="1bb84779-ddfa-48c2-a4e5-e400008e8d5d" providerId="ADAL" clId="{AFC371EA-724D-4F8F-8A01-27BE9B9B2B8C}" dt="2024-01-22T12:10:07.781" v="233" actId="1037"/>
          <ac:spMkLst>
            <pc:docMk/>
            <pc:sldMk cId="1155733250" sldId="335"/>
            <ac:spMk id="9" creationId="{36C2250E-9C08-51AD-1606-07FE4DA677AC}"/>
          </ac:spMkLst>
        </pc:spChg>
        <pc:spChg chg="add mod">
          <ac:chgData name="David Arthurs" userId="1bb84779-ddfa-48c2-a4e5-e400008e8d5d" providerId="ADAL" clId="{AFC371EA-724D-4F8F-8A01-27BE9B9B2B8C}" dt="2024-01-22T12:10:07.781" v="233" actId="1037"/>
          <ac:spMkLst>
            <pc:docMk/>
            <pc:sldMk cId="1155733250" sldId="335"/>
            <ac:spMk id="10" creationId="{2EDA7BD0-889C-825E-8157-20FB38F37E66}"/>
          </ac:spMkLst>
        </pc:spChg>
        <pc:spChg chg="add mod">
          <ac:chgData name="David Arthurs" userId="1bb84779-ddfa-48c2-a4e5-e400008e8d5d" providerId="ADAL" clId="{AFC371EA-724D-4F8F-8A01-27BE9B9B2B8C}" dt="2024-01-22T12:10:07.781" v="233" actId="1037"/>
          <ac:spMkLst>
            <pc:docMk/>
            <pc:sldMk cId="1155733250" sldId="335"/>
            <ac:spMk id="11" creationId="{C28F9F26-C6EE-CF0E-0F21-B991F4A09DA7}"/>
          </ac:spMkLst>
        </pc:spChg>
        <pc:spChg chg="add mod">
          <ac:chgData name="David Arthurs" userId="1bb84779-ddfa-48c2-a4e5-e400008e8d5d" providerId="ADAL" clId="{AFC371EA-724D-4F8F-8A01-27BE9B9B2B8C}" dt="2024-01-22T12:10:07.781" v="233" actId="1037"/>
          <ac:spMkLst>
            <pc:docMk/>
            <pc:sldMk cId="1155733250" sldId="335"/>
            <ac:spMk id="12" creationId="{5B03EEC1-F99F-ED53-7C63-AE770DEDA7E8}"/>
          </ac:spMkLst>
        </pc:spChg>
        <pc:spChg chg="add mod">
          <ac:chgData name="David Arthurs" userId="1bb84779-ddfa-48c2-a4e5-e400008e8d5d" providerId="ADAL" clId="{AFC371EA-724D-4F8F-8A01-27BE9B9B2B8C}" dt="2024-01-22T12:10:07.781" v="233" actId="1037"/>
          <ac:spMkLst>
            <pc:docMk/>
            <pc:sldMk cId="1155733250" sldId="335"/>
            <ac:spMk id="13" creationId="{0BAF2473-C685-CCCD-F791-07885CDB58F2}"/>
          </ac:spMkLst>
        </pc:spChg>
        <pc:spChg chg="add mod">
          <ac:chgData name="David Arthurs" userId="1bb84779-ddfa-48c2-a4e5-e400008e8d5d" providerId="ADAL" clId="{AFC371EA-724D-4F8F-8A01-27BE9B9B2B8C}" dt="2024-01-22T12:10:07.781" v="233" actId="1037"/>
          <ac:spMkLst>
            <pc:docMk/>
            <pc:sldMk cId="1155733250" sldId="335"/>
            <ac:spMk id="14" creationId="{3A9989B8-29B8-F40E-41C2-B036E4281FF4}"/>
          </ac:spMkLst>
        </pc:spChg>
        <pc:spChg chg="add mod">
          <ac:chgData name="David Arthurs" userId="1bb84779-ddfa-48c2-a4e5-e400008e8d5d" providerId="ADAL" clId="{AFC371EA-724D-4F8F-8A01-27BE9B9B2B8C}" dt="2024-01-22T12:10:07.781" v="233" actId="1037"/>
          <ac:spMkLst>
            <pc:docMk/>
            <pc:sldMk cId="1155733250" sldId="335"/>
            <ac:spMk id="15" creationId="{2AA9FF1B-D66C-9629-AABE-75AD97FA2D38}"/>
          </ac:spMkLst>
        </pc:spChg>
        <pc:picChg chg="add mod">
          <ac:chgData name="David Arthurs" userId="1bb84779-ddfa-48c2-a4e5-e400008e8d5d" providerId="ADAL" clId="{AFC371EA-724D-4F8F-8A01-27BE9B9B2B8C}" dt="2024-01-22T12:10:07.781" v="233" actId="1037"/>
          <ac:picMkLst>
            <pc:docMk/>
            <pc:sldMk cId="1155733250" sldId="335"/>
            <ac:picMk id="4" creationId="{D249983D-D979-BB99-D6EC-14E749E44F8B}"/>
          </ac:picMkLst>
        </pc:picChg>
        <pc:picChg chg="add mod">
          <ac:chgData name="David Arthurs" userId="1bb84779-ddfa-48c2-a4e5-e400008e8d5d" providerId="ADAL" clId="{AFC371EA-724D-4F8F-8A01-27BE9B9B2B8C}" dt="2024-01-22T12:10:07.781" v="233" actId="1037"/>
          <ac:picMkLst>
            <pc:docMk/>
            <pc:sldMk cId="1155733250" sldId="335"/>
            <ac:picMk id="5" creationId="{76FB713D-86A2-2928-0078-71503625FC2B}"/>
          </ac:picMkLst>
        </pc:picChg>
        <pc:picChg chg="add mod">
          <ac:chgData name="David Arthurs" userId="1bb84779-ddfa-48c2-a4e5-e400008e8d5d" providerId="ADAL" clId="{AFC371EA-724D-4F8F-8A01-27BE9B9B2B8C}" dt="2024-01-22T12:10:07.781" v="233" actId="1037"/>
          <ac:picMkLst>
            <pc:docMk/>
            <pc:sldMk cId="1155733250" sldId="335"/>
            <ac:picMk id="6" creationId="{C29E40D6-2BFC-BB51-5823-470FDE003678}"/>
          </ac:picMkLst>
        </pc:picChg>
        <pc:picChg chg="add mod">
          <ac:chgData name="David Arthurs" userId="1bb84779-ddfa-48c2-a4e5-e400008e8d5d" providerId="ADAL" clId="{AFC371EA-724D-4F8F-8A01-27BE9B9B2B8C}" dt="2024-01-22T12:10:07.781" v="233" actId="1037"/>
          <ac:picMkLst>
            <pc:docMk/>
            <pc:sldMk cId="1155733250" sldId="335"/>
            <ac:picMk id="7" creationId="{C572C0D3-A90F-A93B-93B5-3749A32E7EE9}"/>
          </ac:picMkLst>
        </pc:picChg>
      </pc:sldChg>
      <pc:sldChg chg="addSp delSp modSp new mod">
        <pc:chgData name="David Arthurs" userId="1bb84779-ddfa-48c2-a4e5-e400008e8d5d" providerId="ADAL" clId="{AFC371EA-724D-4F8F-8A01-27BE9B9B2B8C}" dt="2024-01-22T12:12:40.339" v="245" actId="1076"/>
        <pc:sldMkLst>
          <pc:docMk/>
          <pc:sldMk cId="3296248266" sldId="336"/>
        </pc:sldMkLst>
        <pc:spChg chg="mod">
          <ac:chgData name="David Arthurs" userId="1bb84779-ddfa-48c2-a4e5-e400008e8d5d" providerId="ADAL" clId="{AFC371EA-724D-4F8F-8A01-27BE9B9B2B8C}" dt="2024-01-22T12:11:54.120" v="237" actId="27636"/>
          <ac:spMkLst>
            <pc:docMk/>
            <pc:sldMk cId="3296248266" sldId="336"/>
            <ac:spMk id="2" creationId="{38EC9BD5-8C5D-294A-8DFC-B26B03EEBA9D}"/>
          </ac:spMkLst>
        </pc:spChg>
        <pc:spChg chg="del">
          <ac:chgData name="David Arthurs" userId="1bb84779-ddfa-48c2-a4e5-e400008e8d5d" providerId="ADAL" clId="{AFC371EA-724D-4F8F-8A01-27BE9B9B2B8C}" dt="2024-01-22T12:11:59.180" v="238" actId="478"/>
          <ac:spMkLst>
            <pc:docMk/>
            <pc:sldMk cId="3296248266" sldId="336"/>
            <ac:spMk id="3" creationId="{56727ABD-C586-D0D5-019B-938C22FE6892}"/>
          </ac:spMkLst>
        </pc:spChg>
        <pc:spChg chg="add mod">
          <ac:chgData name="David Arthurs" userId="1bb84779-ddfa-48c2-a4e5-e400008e8d5d" providerId="ADAL" clId="{AFC371EA-724D-4F8F-8A01-27BE9B9B2B8C}" dt="2024-01-22T12:12:35.677" v="244" actId="1076"/>
          <ac:spMkLst>
            <pc:docMk/>
            <pc:sldMk cId="3296248266" sldId="336"/>
            <ac:spMk id="5" creationId="{39860760-C8AD-A415-CE0D-6CDB83D3321F}"/>
          </ac:spMkLst>
        </pc:spChg>
        <pc:spChg chg="add mod">
          <ac:chgData name="David Arthurs" userId="1bb84779-ddfa-48c2-a4e5-e400008e8d5d" providerId="ADAL" clId="{AFC371EA-724D-4F8F-8A01-27BE9B9B2B8C}" dt="2024-01-22T12:12:40.339" v="245" actId="1076"/>
          <ac:spMkLst>
            <pc:docMk/>
            <pc:sldMk cId="3296248266" sldId="336"/>
            <ac:spMk id="6" creationId="{3ADC0043-042A-0248-5FFC-6DA4E8892A90}"/>
          </ac:spMkLst>
        </pc:spChg>
        <pc:picChg chg="add mod">
          <ac:chgData name="David Arthurs" userId="1bb84779-ddfa-48c2-a4e5-e400008e8d5d" providerId="ADAL" clId="{AFC371EA-724D-4F8F-8A01-27BE9B9B2B8C}" dt="2024-01-22T12:12:29.570" v="243" actId="1076"/>
          <ac:picMkLst>
            <pc:docMk/>
            <pc:sldMk cId="3296248266" sldId="336"/>
            <ac:picMk id="4" creationId="{534D7867-E664-D2CD-75CA-B6173BF72F4F}"/>
          </ac:picMkLst>
        </pc:picChg>
      </pc:sldChg>
      <pc:sldChg chg="addSp delSp modSp new mod">
        <pc:chgData name="David Arthurs" userId="1bb84779-ddfa-48c2-a4e5-e400008e8d5d" providerId="ADAL" clId="{AFC371EA-724D-4F8F-8A01-27BE9B9B2B8C}" dt="2024-01-22T12:15:05.637" v="268" actId="1035"/>
        <pc:sldMkLst>
          <pc:docMk/>
          <pc:sldMk cId="577569944" sldId="337"/>
        </pc:sldMkLst>
        <pc:spChg chg="mod">
          <ac:chgData name="David Arthurs" userId="1bb84779-ddfa-48c2-a4e5-e400008e8d5d" providerId="ADAL" clId="{AFC371EA-724D-4F8F-8A01-27BE9B9B2B8C}" dt="2024-01-22T12:13:48.835" v="249" actId="27636"/>
          <ac:spMkLst>
            <pc:docMk/>
            <pc:sldMk cId="577569944" sldId="337"/>
            <ac:spMk id="2" creationId="{A8A0E941-93F0-410B-111D-F49FA7BAC9BD}"/>
          </ac:spMkLst>
        </pc:spChg>
        <pc:spChg chg="del">
          <ac:chgData name="David Arthurs" userId="1bb84779-ddfa-48c2-a4e5-e400008e8d5d" providerId="ADAL" clId="{AFC371EA-724D-4F8F-8A01-27BE9B9B2B8C}" dt="2024-01-22T12:13:52.308" v="250" actId="478"/>
          <ac:spMkLst>
            <pc:docMk/>
            <pc:sldMk cId="577569944" sldId="337"/>
            <ac:spMk id="3" creationId="{1A139902-EBDA-BC2C-4753-5BBB6CF044B0}"/>
          </ac:spMkLst>
        </pc:spChg>
        <pc:spChg chg="add del">
          <ac:chgData name="David Arthurs" userId="1bb84779-ddfa-48c2-a4e5-e400008e8d5d" providerId="ADAL" clId="{AFC371EA-724D-4F8F-8A01-27BE9B9B2B8C}" dt="2024-01-22T12:14:07.165" v="252" actId="22"/>
          <ac:spMkLst>
            <pc:docMk/>
            <pc:sldMk cId="577569944" sldId="337"/>
            <ac:spMk id="5" creationId="{0FC73CA8-7C1C-26C6-6EF0-37EF7740DDE8}"/>
          </ac:spMkLst>
        </pc:spChg>
        <pc:picChg chg="add mod">
          <ac:chgData name="David Arthurs" userId="1bb84779-ddfa-48c2-a4e5-e400008e8d5d" providerId="ADAL" clId="{AFC371EA-724D-4F8F-8A01-27BE9B9B2B8C}" dt="2024-01-22T12:15:05.637" v="268" actId="1035"/>
          <ac:picMkLst>
            <pc:docMk/>
            <pc:sldMk cId="577569944" sldId="337"/>
            <ac:picMk id="6" creationId="{4A1D7AF5-3B8A-E678-6AE4-485F3A554061}"/>
          </ac:picMkLst>
        </pc:picChg>
      </pc:sldChg>
      <pc:sldChg chg="addSp delSp modSp new mod">
        <pc:chgData name="David Arthurs" userId="1bb84779-ddfa-48c2-a4e5-e400008e8d5d" providerId="ADAL" clId="{AFC371EA-724D-4F8F-8A01-27BE9B9B2B8C}" dt="2024-01-22T12:18:35.326" v="311" actId="1076"/>
        <pc:sldMkLst>
          <pc:docMk/>
          <pc:sldMk cId="3267664133" sldId="338"/>
        </pc:sldMkLst>
        <pc:spChg chg="mod">
          <ac:chgData name="David Arthurs" userId="1bb84779-ddfa-48c2-a4e5-e400008e8d5d" providerId="ADAL" clId="{AFC371EA-724D-4F8F-8A01-27BE9B9B2B8C}" dt="2024-01-22T12:15:42.427" v="272" actId="27636"/>
          <ac:spMkLst>
            <pc:docMk/>
            <pc:sldMk cId="3267664133" sldId="338"/>
            <ac:spMk id="2" creationId="{DB86741C-6844-B35D-B528-6C5FE4C88C80}"/>
          </ac:spMkLst>
        </pc:spChg>
        <pc:spChg chg="del">
          <ac:chgData name="David Arthurs" userId="1bb84779-ddfa-48c2-a4e5-e400008e8d5d" providerId="ADAL" clId="{AFC371EA-724D-4F8F-8A01-27BE9B9B2B8C}" dt="2024-01-22T12:15:46.908" v="273" actId="478"/>
          <ac:spMkLst>
            <pc:docMk/>
            <pc:sldMk cId="3267664133" sldId="338"/>
            <ac:spMk id="3" creationId="{D4215D4D-470E-F47C-8697-F66102F02D77}"/>
          </ac:spMkLst>
        </pc:spChg>
        <pc:spChg chg="add mod">
          <ac:chgData name="David Arthurs" userId="1bb84779-ddfa-48c2-a4e5-e400008e8d5d" providerId="ADAL" clId="{AFC371EA-724D-4F8F-8A01-27BE9B9B2B8C}" dt="2024-01-22T12:18:35.326" v="311" actId="1076"/>
          <ac:spMkLst>
            <pc:docMk/>
            <pc:sldMk cId="3267664133" sldId="338"/>
            <ac:spMk id="15" creationId="{1C62ED10-657A-DBB7-C4A9-B8B591DC9919}"/>
          </ac:spMkLst>
        </pc:spChg>
        <pc:grpChg chg="add mod">
          <ac:chgData name="David Arthurs" userId="1bb84779-ddfa-48c2-a4e5-e400008e8d5d" providerId="ADAL" clId="{AFC371EA-724D-4F8F-8A01-27BE9B9B2B8C}" dt="2024-01-22T12:18:30.080" v="310" actId="1076"/>
          <ac:grpSpMkLst>
            <pc:docMk/>
            <pc:sldMk cId="3267664133" sldId="338"/>
            <ac:grpSpMk id="5" creationId="{2A52A33D-2840-1413-CE1F-6994F863CE1A}"/>
          </ac:grpSpMkLst>
        </pc:grpChg>
        <pc:picChg chg="add mod">
          <ac:chgData name="David Arthurs" userId="1bb84779-ddfa-48c2-a4e5-e400008e8d5d" providerId="ADAL" clId="{AFC371EA-724D-4F8F-8A01-27BE9B9B2B8C}" dt="2024-01-22T12:18:25.469" v="309" actId="1076"/>
          <ac:picMkLst>
            <pc:docMk/>
            <pc:sldMk cId="3267664133" sldId="338"/>
            <ac:picMk id="4" creationId="{6767C903-C01B-AB32-539B-190CD258F168}"/>
          </ac:picMkLst>
        </pc:picChg>
        <pc:picChg chg="mod">
          <ac:chgData name="David Arthurs" userId="1bb84779-ddfa-48c2-a4e5-e400008e8d5d" providerId="ADAL" clId="{AFC371EA-724D-4F8F-8A01-27BE9B9B2B8C}" dt="2024-01-22T12:16:02.710" v="274"/>
          <ac:picMkLst>
            <pc:docMk/>
            <pc:sldMk cId="3267664133" sldId="338"/>
            <ac:picMk id="6" creationId="{455B344A-13AD-E76B-119C-32B8DF81F9B5}"/>
          </ac:picMkLst>
        </pc:picChg>
        <pc:picChg chg="mod">
          <ac:chgData name="David Arthurs" userId="1bb84779-ddfa-48c2-a4e5-e400008e8d5d" providerId="ADAL" clId="{AFC371EA-724D-4F8F-8A01-27BE9B9B2B8C}" dt="2024-01-22T12:16:02.710" v="274"/>
          <ac:picMkLst>
            <pc:docMk/>
            <pc:sldMk cId="3267664133" sldId="338"/>
            <ac:picMk id="7" creationId="{F34FDE82-1227-AD0E-9E9A-81B4DAB5D13C}"/>
          </ac:picMkLst>
        </pc:picChg>
        <pc:picChg chg="mod">
          <ac:chgData name="David Arthurs" userId="1bb84779-ddfa-48c2-a4e5-e400008e8d5d" providerId="ADAL" clId="{AFC371EA-724D-4F8F-8A01-27BE9B9B2B8C}" dt="2024-01-22T12:16:02.710" v="274"/>
          <ac:picMkLst>
            <pc:docMk/>
            <pc:sldMk cId="3267664133" sldId="338"/>
            <ac:picMk id="8" creationId="{A1A2CEE7-D1D4-A59B-23C0-80FE2B3B34BC}"/>
          </ac:picMkLst>
        </pc:picChg>
        <pc:picChg chg="mod">
          <ac:chgData name="David Arthurs" userId="1bb84779-ddfa-48c2-a4e5-e400008e8d5d" providerId="ADAL" clId="{AFC371EA-724D-4F8F-8A01-27BE9B9B2B8C}" dt="2024-01-22T12:16:02.710" v="274"/>
          <ac:picMkLst>
            <pc:docMk/>
            <pc:sldMk cId="3267664133" sldId="338"/>
            <ac:picMk id="9" creationId="{AEAE6DC9-7E21-7A0D-CCA3-FB8B2ED82E1F}"/>
          </ac:picMkLst>
        </pc:picChg>
        <pc:picChg chg="mod">
          <ac:chgData name="David Arthurs" userId="1bb84779-ddfa-48c2-a4e5-e400008e8d5d" providerId="ADAL" clId="{AFC371EA-724D-4F8F-8A01-27BE9B9B2B8C}" dt="2024-01-22T12:16:02.710" v="274"/>
          <ac:picMkLst>
            <pc:docMk/>
            <pc:sldMk cId="3267664133" sldId="338"/>
            <ac:picMk id="10" creationId="{DB2ADA81-819A-1EE2-156A-E68AFBBB29DE}"/>
          </ac:picMkLst>
        </pc:picChg>
        <pc:picChg chg="mod">
          <ac:chgData name="David Arthurs" userId="1bb84779-ddfa-48c2-a4e5-e400008e8d5d" providerId="ADAL" clId="{AFC371EA-724D-4F8F-8A01-27BE9B9B2B8C}" dt="2024-01-22T12:16:02.710" v="274"/>
          <ac:picMkLst>
            <pc:docMk/>
            <pc:sldMk cId="3267664133" sldId="338"/>
            <ac:picMk id="11" creationId="{90B68DE8-E519-E42D-2CD3-6E31A759288C}"/>
          </ac:picMkLst>
        </pc:picChg>
        <pc:picChg chg="mod">
          <ac:chgData name="David Arthurs" userId="1bb84779-ddfa-48c2-a4e5-e400008e8d5d" providerId="ADAL" clId="{AFC371EA-724D-4F8F-8A01-27BE9B9B2B8C}" dt="2024-01-22T12:16:02.710" v="274"/>
          <ac:picMkLst>
            <pc:docMk/>
            <pc:sldMk cId="3267664133" sldId="338"/>
            <ac:picMk id="12" creationId="{1AFA30C0-7B8A-07B4-A611-9B388D784013}"/>
          </ac:picMkLst>
        </pc:picChg>
        <pc:picChg chg="mod">
          <ac:chgData name="David Arthurs" userId="1bb84779-ddfa-48c2-a4e5-e400008e8d5d" providerId="ADAL" clId="{AFC371EA-724D-4F8F-8A01-27BE9B9B2B8C}" dt="2024-01-22T12:16:02.710" v="274"/>
          <ac:picMkLst>
            <pc:docMk/>
            <pc:sldMk cId="3267664133" sldId="338"/>
            <ac:picMk id="13" creationId="{7245ED9B-6B09-4C32-F5D6-8F01FE4BE161}"/>
          </ac:picMkLst>
        </pc:picChg>
        <pc:picChg chg="mod">
          <ac:chgData name="David Arthurs" userId="1bb84779-ddfa-48c2-a4e5-e400008e8d5d" providerId="ADAL" clId="{AFC371EA-724D-4F8F-8A01-27BE9B9B2B8C}" dt="2024-01-22T12:16:02.710" v="274"/>
          <ac:picMkLst>
            <pc:docMk/>
            <pc:sldMk cId="3267664133" sldId="338"/>
            <ac:picMk id="14" creationId="{BBECAEDD-4B9C-CFA2-44F0-8D48428F3349}"/>
          </ac:picMkLst>
        </pc:picChg>
      </pc:sldChg>
      <pc:sldChg chg="addSp delSp modSp new mod">
        <pc:chgData name="David Arthurs" userId="1bb84779-ddfa-48c2-a4e5-e400008e8d5d" providerId="ADAL" clId="{AFC371EA-724D-4F8F-8A01-27BE9B9B2B8C}" dt="2024-01-22T12:23:38.710" v="387" actId="1076"/>
        <pc:sldMkLst>
          <pc:docMk/>
          <pc:sldMk cId="2861067160" sldId="339"/>
        </pc:sldMkLst>
        <pc:spChg chg="mod">
          <ac:chgData name="David Arthurs" userId="1bb84779-ddfa-48c2-a4e5-e400008e8d5d" providerId="ADAL" clId="{AFC371EA-724D-4F8F-8A01-27BE9B9B2B8C}" dt="2024-01-22T12:19:42.137" v="315" actId="27636"/>
          <ac:spMkLst>
            <pc:docMk/>
            <pc:sldMk cId="2861067160" sldId="339"/>
            <ac:spMk id="2" creationId="{1EE4D05D-8A4E-25C2-8968-52209EA09E2E}"/>
          </ac:spMkLst>
        </pc:spChg>
        <pc:spChg chg="del">
          <ac:chgData name="David Arthurs" userId="1bb84779-ddfa-48c2-a4e5-e400008e8d5d" providerId="ADAL" clId="{AFC371EA-724D-4F8F-8A01-27BE9B9B2B8C}" dt="2024-01-22T12:19:46.003" v="316" actId="478"/>
          <ac:spMkLst>
            <pc:docMk/>
            <pc:sldMk cId="2861067160" sldId="339"/>
            <ac:spMk id="3" creationId="{1CEFB8B7-DD20-2D62-6382-D874E630603D}"/>
          </ac:spMkLst>
        </pc:spChg>
        <pc:spChg chg="add mod">
          <ac:chgData name="David Arthurs" userId="1bb84779-ddfa-48c2-a4e5-e400008e8d5d" providerId="ADAL" clId="{AFC371EA-724D-4F8F-8A01-27BE9B9B2B8C}" dt="2024-01-22T12:23:38.710" v="387" actId="1076"/>
          <ac:spMkLst>
            <pc:docMk/>
            <pc:sldMk cId="2861067160" sldId="339"/>
            <ac:spMk id="8" creationId="{67CDB3D8-D794-0EB3-B1AC-CC2D978BC4FB}"/>
          </ac:spMkLst>
        </pc:spChg>
        <pc:spChg chg="add mod">
          <ac:chgData name="David Arthurs" userId="1bb84779-ddfa-48c2-a4e5-e400008e8d5d" providerId="ADAL" clId="{AFC371EA-724D-4F8F-8A01-27BE9B9B2B8C}" dt="2024-01-22T12:23:07.026" v="380" actId="1038"/>
          <ac:spMkLst>
            <pc:docMk/>
            <pc:sldMk cId="2861067160" sldId="339"/>
            <ac:spMk id="9" creationId="{86FA13D4-324E-6168-9AF2-FC778126D6EE}"/>
          </ac:spMkLst>
        </pc:spChg>
        <pc:spChg chg="add mod">
          <ac:chgData name="David Arthurs" userId="1bb84779-ddfa-48c2-a4e5-e400008e8d5d" providerId="ADAL" clId="{AFC371EA-724D-4F8F-8A01-27BE9B9B2B8C}" dt="2024-01-22T12:23:07.026" v="380" actId="1038"/>
          <ac:spMkLst>
            <pc:docMk/>
            <pc:sldMk cId="2861067160" sldId="339"/>
            <ac:spMk id="10" creationId="{84E023EC-F243-8AC9-E084-5D63D7EB6160}"/>
          </ac:spMkLst>
        </pc:spChg>
        <pc:spChg chg="add mod">
          <ac:chgData name="David Arthurs" userId="1bb84779-ddfa-48c2-a4e5-e400008e8d5d" providerId="ADAL" clId="{AFC371EA-724D-4F8F-8A01-27BE9B9B2B8C}" dt="2024-01-22T12:23:07.026" v="380" actId="1038"/>
          <ac:spMkLst>
            <pc:docMk/>
            <pc:sldMk cId="2861067160" sldId="339"/>
            <ac:spMk id="11" creationId="{CAF7B404-902D-2686-BADE-CE91188F2B54}"/>
          </ac:spMkLst>
        </pc:spChg>
        <pc:spChg chg="add mod">
          <ac:chgData name="David Arthurs" userId="1bb84779-ddfa-48c2-a4e5-e400008e8d5d" providerId="ADAL" clId="{AFC371EA-724D-4F8F-8A01-27BE9B9B2B8C}" dt="2024-01-22T12:23:07.026" v="380" actId="1038"/>
          <ac:spMkLst>
            <pc:docMk/>
            <pc:sldMk cId="2861067160" sldId="339"/>
            <ac:spMk id="12" creationId="{B0482A27-731B-0F1E-21B3-4F95806BE882}"/>
          </ac:spMkLst>
        </pc:spChg>
        <pc:picChg chg="add mod">
          <ac:chgData name="David Arthurs" userId="1bb84779-ddfa-48c2-a4e5-e400008e8d5d" providerId="ADAL" clId="{AFC371EA-724D-4F8F-8A01-27BE9B9B2B8C}" dt="2024-01-22T12:23:07.026" v="380" actId="1038"/>
          <ac:picMkLst>
            <pc:docMk/>
            <pc:sldMk cId="2861067160" sldId="339"/>
            <ac:picMk id="4" creationId="{4E1E3867-9F31-0F4C-B7D1-638A0DB37F30}"/>
          </ac:picMkLst>
        </pc:picChg>
        <pc:picChg chg="add mod">
          <ac:chgData name="David Arthurs" userId="1bb84779-ddfa-48c2-a4e5-e400008e8d5d" providerId="ADAL" clId="{AFC371EA-724D-4F8F-8A01-27BE9B9B2B8C}" dt="2024-01-22T12:23:07.026" v="380" actId="1038"/>
          <ac:picMkLst>
            <pc:docMk/>
            <pc:sldMk cId="2861067160" sldId="339"/>
            <ac:picMk id="5" creationId="{3F96E808-7BBA-F358-EB48-C3E7E6542210}"/>
          </ac:picMkLst>
        </pc:picChg>
        <pc:picChg chg="add mod">
          <ac:chgData name="David Arthurs" userId="1bb84779-ddfa-48c2-a4e5-e400008e8d5d" providerId="ADAL" clId="{AFC371EA-724D-4F8F-8A01-27BE9B9B2B8C}" dt="2024-01-22T12:23:07.026" v="380" actId="1038"/>
          <ac:picMkLst>
            <pc:docMk/>
            <pc:sldMk cId="2861067160" sldId="339"/>
            <ac:picMk id="6" creationId="{3DF21F14-EABB-435E-2CE8-E3D1EC4009F6}"/>
          </ac:picMkLst>
        </pc:picChg>
        <pc:picChg chg="add mod">
          <ac:chgData name="David Arthurs" userId="1bb84779-ddfa-48c2-a4e5-e400008e8d5d" providerId="ADAL" clId="{AFC371EA-724D-4F8F-8A01-27BE9B9B2B8C}" dt="2024-01-22T12:23:07.026" v="380" actId="1038"/>
          <ac:picMkLst>
            <pc:docMk/>
            <pc:sldMk cId="2861067160" sldId="339"/>
            <ac:picMk id="7" creationId="{23A8F7AD-9945-3158-380B-770108A51D12}"/>
          </ac:picMkLst>
        </pc:picChg>
      </pc:sldChg>
      <pc:sldChg chg="addSp delSp modSp new mod">
        <pc:chgData name="David Arthurs" userId="1bb84779-ddfa-48c2-a4e5-e400008e8d5d" providerId="ADAL" clId="{AFC371EA-724D-4F8F-8A01-27BE9B9B2B8C}" dt="2024-01-22T12:34:24.630" v="474" actId="20577"/>
        <pc:sldMkLst>
          <pc:docMk/>
          <pc:sldMk cId="1587700471" sldId="340"/>
        </pc:sldMkLst>
        <pc:spChg chg="mod">
          <ac:chgData name="David Arthurs" userId="1bb84779-ddfa-48c2-a4e5-e400008e8d5d" providerId="ADAL" clId="{AFC371EA-724D-4F8F-8A01-27BE9B9B2B8C}" dt="2024-01-22T12:25:57.960" v="391" actId="27636"/>
          <ac:spMkLst>
            <pc:docMk/>
            <pc:sldMk cId="1587700471" sldId="340"/>
            <ac:spMk id="2" creationId="{C4C1CBA5-14D9-DAAC-6528-4C4C8A9BE856}"/>
          </ac:spMkLst>
        </pc:spChg>
        <pc:spChg chg="del">
          <ac:chgData name="David Arthurs" userId="1bb84779-ddfa-48c2-a4e5-e400008e8d5d" providerId="ADAL" clId="{AFC371EA-724D-4F8F-8A01-27BE9B9B2B8C}" dt="2024-01-22T12:26:24.140" v="392" actId="478"/>
          <ac:spMkLst>
            <pc:docMk/>
            <pc:sldMk cId="1587700471" sldId="340"/>
            <ac:spMk id="3" creationId="{4843BA03-610F-1F6A-F20D-A6E0A5F48384}"/>
          </ac:spMkLst>
        </pc:spChg>
        <pc:spChg chg="add mod">
          <ac:chgData name="David Arthurs" userId="1bb84779-ddfa-48c2-a4e5-e400008e8d5d" providerId="ADAL" clId="{AFC371EA-724D-4F8F-8A01-27BE9B9B2B8C}" dt="2024-01-22T12:34:24.630" v="474" actId="20577"/>
          <ac:spMkLst>
            <pc:docMk/>
            <pc:sldMk cId="1587700471" sldId="340"/>
            <ac:spMk id="4" creationId="{5D18B705-6D56-CBEF-8CD1-8BCBFD63E1A5}"/>
          </ac:spMkLst>
        </pc:spChg>
        <pc:spChg chg="add mod">
          <ac:chgData name="David Arthurs" userId="1bb84779-ddfa-48c2-a4e5-e400008e8d5d" providerId="ADAL" clId="{AFC371EA-724D-4F8F-8A01-27BE9B9B2B8C}" dt="2024-01-22T12:28:52.950" v="435" actId="1076"/>
          <ac:spMkLst>
            <pc:docMk/>
            <pc:sldMk cId="1587700471" sldId="340"/>
            <ac:spMk id="5" creationId="{2E745449-0BCB-54AB-7D6A-E4809D7AC2FE}"/>
          </ac:spMkLst>
        </pc:spChg>
      </pc:sldChg>
      <pc:sldChg chg="addSp delSp modSp new mod">
        <pc:chgData name="David Arthurs" userId="1bb84779-ddfa-48c2-a4e5-e400008e8d5d" providerId="ADAL" clId="{AFC371EA-724D-4F8F-8A01-27BE9B9B2B8C}" dt="2024-01-22T15:11:36.429" v="506" actId="1037"/>
        <pc:sldMkLst>
          <pc:docMk/>
          <pc:sldMk cId="4060728940" sldId="341"/>
        </pc:sldMkLst>
        <pc:spChg chg="mod">
          <ac:chgData name="David Arthurs" userId="1bb84779-ddfa-48c2-a4e5-e400008e8d5d" providerId="ADAL" clId="{AFC371EA-724D-4F8F-8A01-27BE9B9B2B8C}" dt="2024-01-22T12:33:05.269" v="453" actId="20577"/>
          <ac:spMkLst>
            <pc:docMk/>
            <pc:sldMk cId="4060728940" sldId="341"/>
            <ac:spMk id="2" creationId="{4660765D-E6F6-9BFC-DFF2-A40C49105F67}"/>
          </ac:spMkLst>
        </pc:spChg>
        <pc:spChg chg="del">
          <ac:chgData name="David Arthurs" userId="1bb84779-ddfa-48c2-a4e5-e400008e8d5d" providerId="ADAL" clId="{AFC371EA-724D-4F8F-8A01-27BE9B9B2B8C}" dt="2024-01-22T15:11:18.260" v="498" actId="478"/>
          <ac:spMkLst>
            <pc:docMk/>
            <pc:sldMk cId="4060728940" sldId="341"/>
            <ac:spMk id="3" creationId="{13DEAB05-C156-F543-32FA-91AD4CDE75B6}"/>
          </ac:spMkLst>
        </pc:spChg>
        <pc:picChg chg="add mod">
          <ac:chgData name="David Arthurs" userId="1bb84779-ddfa-48c2-a4e5-e400008e8d5d" providerId="ADAL" clId="{AFC371EA-724D-4F8F-8A01-27BE9B9B2B8C}" dt="2024-01-22T15:11:36.429" v="506" actId="1037"/>
          <ac:picMkLst>
            <pc:docMk/>
            <pc:sldMk cId="4060728940" sldId="341"/>
            <ac:picMk id="5" creationId="{BA1413B5-6EB9-7E37-A7F6-FFC2BF4D5DA6}"/>
          </ac:picMkLst>
        </pc:picChg>
      </pc:sldChg>
      <pc:sldChg chg="modSp new del mod">
        <pc:chgData name="David Arthurs" userId="1bb84779-ddfa-48c2-a4e5-e400008e8d5d" providerId="ADAL" clId="{AFC371EA-724D-4F8F-8A01-27BE9B9B2B8C}" dt="2024-01-22T15:25:19.572" v="507" actId="47"/>
        <pc:sldMkLst>
          <pc:docMk/>
          <pc:sldMk cId="314960482" sldId="342"/>
        </pc:sldMkLst>
        <pc:spChg chg="mod">
          <ac:chgData name="David Arthurs" userId="1bb84779-ddfa-48c2-a4e5-e400008e8d5d" providerId="ADAL" clId="{AFC371EA-724D-4F8F-8A01-27BE9B9B2B8C}" dt="2024-01-22T12:38:39.796" v="497" actId="20577"/>
          <ac:spMkLst>
            <pc:docMk/>
            <pc:sldMk cId="314960482" sldId="342"/>
            <ac:spMk id="2" creationId="{98B01AF8-F149-80FE-A899-BDDBF50F7A28}"/>
          </ac:spMkLst>
        </pc:spChg>
      </pc:sldChg>
      <pc:sldChg chg="del">
        <pc:chgData name="David Arthurs" userId="1bb84779-ddfa-48c2-a4e5-e400008e8d5d" providerId="ADAL" clId="{AFC371EA-724D-4F8F-8A01-27BE9B9B2B8C}" dt="2024-01-22T12:01:36.877" v="87" actId="47"/>
        <pc:sldMkLst>
          <pc:docMk/>
          <pc:sldMk cId="3923983167" sldId="382"/>
        </pc:sldMkLst>
      </pc:sldChg>
      <pc:sldChg chg="del">
        <pc:chgData name="David Arthurs" userId="1bb84779-ddfa-48c2-a4e5-e400008e8d5d" providerId="ADAL" clId="{AFC371EA-724D-4F8F-8A01-27BE9B9B2B8C}" dt="2024-01-22T12:01:38.222" v="88" actId="47"/>
        <pc:sldMkLst>
          <pc:docMk/>
          <pc:sldMk cId="3771285232" sldId="393"/>
        </pc:sldMkLst>
      </pc:sldChg>
      <pc:sldChg chg="del">
        <pc:chgData name="David Arthurs" userId="1bb84779-ddfa-48c2-a4e5-e400008e8d5d" providerId="ADAL" clId="{AFC371EA-724D-4F8F-8A01-27BE9B9B2B8C}" dt="2024-01-22T12:01:34.723" v="86" actId="47"/>
        <pc:sldMkLst>
          <pc:docMk/>
          <pc:sldMk cId="419771786" sldId="396"/>
        </pc:sldMkLst>
      </pc:sldChg>
      <pc:sldChg chg="addSp delSp modSp del mod chgLayout">
        <pc:chgData name="David Arthurs" userId="1bb84779-ddfa-48c2-a4e5-e400008e8d5d" providerId="ADAL" clId="{AFC371EA-724D-4F8F-8A01-27BE9B9B2B8C}" dt="2024-01-22T12:03:41.185" v="115" actId="47"/>
        <pc:sldMkLst>
          <pc:docMk/>
          <pc:sldMk cId="598519052" sldId="398"/>
        </pc:sldMkLst>
        <pc:spChg chg="mod ord">
          <ac:chgData name="David Arthurs" userId="1bb84779-ddfa-48c2-a4e5-e400008e8d5d" providerId="ADAL" clId="{AFC371EA-724D-4F8F-8A01-27BE9B9B2B8C}" dt="2024-01-22T12:03:00.598" v="114" actId="700"/>
          <ac:spMkLst>
            <pc:docMk/>
            <pc:sldMk cId="598519052" sldId="398"/>
            <ac:spMk id="2" creationId="{00000000-0000-0000-0000-000000000000}"/>
          </ac:spMkLst>
        </pc:spChg>
        <pc:spChg chg="del mod">
          <ac:chgData name="David Arthurs" userId="1bb84779-ddfa-48c2-a4e5-e400008e8d5d" providerId="ADAL" clId="{AFC371EA-724D-4F8F-8A01-27BE9B9B2B8C}" dt="2024-01-22T12:02:13.740" v="90" actId="478"/>
          <ac:spMkLst>
            <pc:docMk/>
            <pc:sldMk cId="598519052" sldId="398"/>
            <ac:spMk id="3" creationId="{00000000-0000-0000-0000-000000000000}"/>
          </ac:spMkLst>
        </pc:spChg>
        <pc:spChg chg="add mod">
          <ac:chgData name="David Arthurs" userId="1bb84779-ddfa-48c2-a4e5-e400008e8d5d" providerId="ADAL" clId="{AFC371EA-724D-4F8F-8A01-27BE9B9B2B8C}" dt="2024-01-22T12:02:14.855" v="91"/>
          <ac:spMkLst>
            <pc:docMk/>
            <pc:sldMk cId="598519052" sldId="398"/>
            <ac:spMk id="5" creationId="{8E1C872F-24A9-29FC-00D4-F8DB5B69E0A5}"/>
          </ac:spMkLst>
        </pc:spChg>
        <pc:spChg chg="add mod">
          <ac:chgData name="David Arthurs" userId="1bb84779-ddfa-48c2-a4e5-e400008e8d5d" providerId="ADAL" clId="{AFC371EA-724D-4F8F-8A01-27BE9B9B2B8C}" dt="2024-01-22T12:02:14.855" v="91"/>
          <ac:spMkLst>
            <pc:docMk/>
            <pc:sldMk cId="598519052" sldId="398"/>
            <ac:spMk id="6" creationId="{C4BEF831-F564-62DC-51C7-61366463C8AA}"/>
          </ac:spMkLst>
        </pc:spChg>
        <pc:spChg chg="add mod">
          <ac:chgData name="David Arthurs" userId="1bb84779-ddfa-48c2-a4e5-e400008e8d5d" providerId="ADAL" clId="{AFC371EA-724D-4F8F-8A01-27BE9B9B2B8C}" dt="2024-01-22T12:02:14.855" v="91"/>
          <ac:spMkLst>
            <pc:docMk/>
            <pc:sldMk cId="598519052" sldId="398"/>
            <ac:spMk id="7" creationId="{7461143A-1A58-6CD1-56D9-87277852BF6F}"/>
          </ac:spMkLst>
        </pc:spChg>
        <pc:spChg chg="add mod">
          <ac:chgData name="David Arthurs" userId="1bb84779-ddfa-48c2-a4e5-e400008e8d5d" providerId="ADAL" clId="{AFC371EA-724D-4F8F-8A01-27BE9B9B2B8C}" dt="2024-01-22T12:02:14.855" v="91"/>
          <ac:spMkLst>
            <pc:docMk/>
            <pc:sldMk cId="598519052" sldId="398"/>
            <ac:spMk id="8" creationId="{13678451-3E50-2F59-566A-AE9D1B2E1D0E}"/>
          </ac:spMkLst>
        </pc:spChg>
        <pc:spChg chg="add mod">
          <ac:chgData name="David Arthurs" userId="1bb84779-ddfa-48c2-a4e5-e400008e8d5d" providerId="ADAL" clId="{AFC371EA-724D-4F8F-8A01-27BE9B9B2B8C}" dt="2024-01-22T12:02:14.855" v="91"/>
          <ac:spMkLst>
            <pc:docMk/>
            <pc:sldMk cId="598519052" sldId="398"/>
            <ac:spMk id="9" creationId="{7AFAB99E-ED01-7191-430C-3ABC7B3ECC71}"/>
          </ac:spMkLst>
        </pc:spChg>
        <pc:spChg chg="add mod">
          <ac:chgData name="David Arthurs" userId="1bb84779-ddfa-48c2-a4e5-e400008e8d5d" providerId="ADAL" clId="{AFC371EA-724D-4F8F-8A01-27BE9B9B2B8C}" dt="2024-01-22T12:02:14.855" v="91"/>
          <ac:spMkLst>
            <pc:docMk/>
            <pc:sldMk cId="598519052" sldId="398"/>
            <ac:spMk id="10" creationId="{1642B1B7-D3C5-5776-1DE9-4FDBF28D6567}"/>
          </ac:spMkLst>
        </pc:spChg>
        <pc:spChg chg="add mod">
          <ac:chgData name="David Arthurs" userId="1bb84779-ddfa-48c2-a4e5-e400008e8d5d" providerId="ADAL" clId="{AFC371EA-724D-4F8F-8A01-27BE9B9B2B8C}" dt="2024-01-22T12:02:14.855" v="91"/>
          <ac:spMkLst>
            <pc:docMk/>
            <pc:sldMk cId="598519052" sldId="398"/>
            <ac:spMk id="11" creationId="{FAFA3E0C-0C8C-3142-60A3-1AF0611D94EE}"/>
          </ac:spMkLst>
        </pc:spChg>
        <pc:spChg chg="add mod">
          <ac:chgData name="David Arthurs" userId="1bb84779-ddfa-48c2-a4e5-e400008e8d5d" providerId="ADAL" clId="{AFC371EA-724D-4F8F-8A01-27BE9B9B2B8C}" dt="2024-01-22T12:02:14.855" v="91"/>
          <ac:spMkLst>
            <pc:docMk/>
            <pc:sldMk cId="598519052" sldId="398"/>
            <ac:spMk id="12" creationId="{235B60D7-1893-E772-C3F4-19D82EFD947F}"/>
          </ac:spMkLst>
        </pc:spChg>
        <pc:spChg chg="add mod ord">
          <ac:chgData name="David Arthurs" userId="1bb84779-ddfa-48c2-a4e5-e400008e8d5d" providerId="ADAL" clId="{AFC371EA-724D-4F8F-8A01-27BE9B9B2B8C}" dt="2024-01-22T12:03:00.598" v="114" actId="700"/>
          <ac:spMkLst>
            <pc:docMk/>
            <pc:sldMk cId="598519052" sldId="398"/>
            <ac:spMk id="13" creationId="{32B52CE4-5A4A-BEB1-8C9F-776D8D901AA5}"/>
          </ac:spMkLst>
        </pc:spChg>
        <pc:picChg chg="add mod">
          <ac:chgData name="David Arthurs" userId="1bb84779-ddfa-48c2-a4e5-e400008e8d5d" providerId="ADAL" clId="{AFC371EA-724D-4F8F-8A01-27BE9B9B2B8C}" dt="2024-01-22T12:02:14.855" v="91"/>
          <ac:picMkLst>
            <pc:docMk/>
            <pc:sldMk cId="598519052" sldId="398"/>
            <ac:picMk id="4" creationId="{C9D5B813-392F-81CE-14D0-AD09FD6910E1}"/>
          </ac:picMkLst>
        </pc:picChg>
      </pc:sldChg>
      <pc:sldMasterChg chg="modSldLayout">
        <pc:chgData name="David Arthurs" userId="1bb84779-ddfa-48c2-a4e5-e400008e8d5d" providerId="ADAL" clId="{AFC371EA-724D-4F8F-8A01-27BE9B9B2B8C}" dt="2024-01-22T12:01:14.319" v="85" actId="1076"/>
        <pc:sldMasterMkLst>
          <pc:docMk/>
          <pc:sldMasterMk cId="665527668" sldId="2147483668"/>
        </pc:sldMasterMkLst>
        <pc:sldLayoutChg chg="addSp modSp mod">
          <pc:chgData name="David Arthurs" userId="1bb84779-ddfa-48c2-a4e5-e400008e8d5d" providerId="ADAL" clId="{AFC371EA-724D-4F8F-8A01-27BE9B9B2B8C}" dt="2024-01-22T12:00:18.939" v="78" actId="14100"/>
          <pc:sldLayoutMkLst>
            <pc:docMk/>
            <pc:sldMasterMk cId="665527668" sldId="2147483668"/>
            <pc:sldLayoutMk cId="2505311373" sldId="2147483664"/>
          </pc:sldLayoutMkLst>
          <pc:picChg chg="add mod">
            <ac:chgData name="David Arthurs" userId="1bb84779-ddfa-48c2-a4e5-e400008e8d5d" providerId="ADAL" clId="{AFC371EA-724D-4F8F-8A01-27BE9B9B2B8C}" dt="2024-01-22T12:00:18.939" v="78" actId="14100"/>
            <ac:picMkLst>
              <pc:docMk/>
              <pc:sldMasterMk cId="665527668" sldId="2147483668"/>
              <pc:sldLayoutMk cId="2505311373" sldId="2147483664"/>
              <ac:picMk id="8" creationId="{54685A73-DD57-0477-8F36-F3BF945C8B95}"/>
            </ac:picMkLst>
          </pc:picChg>
        </pc:sldLayoutChg>
        <pc:sldLayoutChg chg="addSp delSp modSp mod">
          <pc:chgData name="David Arthurs" userId="1bb84779-ddfa-48c2-a4e5-e400008e8d5d" providerId="ADAL" clId="{AFC371EA-724D-4F8F-8A01-27BE9B9B2B8C}" dt="2024-01-22T12:01:14.319" v="85" actId="1076"/>
          <pc:sldLayoutMkLst>
            <pc:docMk/>
            <pc:sldMasterMk cId="665527668" sldId="2147483668"/>
            <pc:sldLayoutMk cId="692459957" sldId="2147483665"/>
          </pc:sldLayoutMkLst>
          <pc:picChg chg="del">
            <ac:chgData name="David Arthurs" userId="1bb84779-ddfa-48c2-a4e5-e400008e8d5d" providerId="ADAL" clId="{AFC371EA-724D-4F8F-8A01-27BE9B9B2B8C}" dt="2024-01-22T11:57:42.620" v="3" actId="478"/>
            <ac:picMkLst>
              <pc:docMk/>
              <pc:sldMasterMk cId="665527668" sldId="2147483668"/>
              <pc:sldLayoutMk cId="692459957" sldId="2147483665"/>
              <ac:picMk id="8" creationId="{ADFEEC22-2E3D-D34C-AD4B-022011D9089B}"/>
            </ac:picMkLst>
          </pc:picChg>
          <pc:picChg chg="add mod">
            <ac:chgData name="David Arthurs" userId="1bb84779-ddfa-48c2-a4e5-e400008e8d5d" providerId="ADAL" clId="{AFC371EA-724D-4F8F-8A01-27BE9B9B2B8C}" dt="2024-01-22T12:01:14.319" v="85" actId="1076"/>
            <ac:picMkLst>
              <pc:docMk/>
              <pc:sldMasterMk cId="665527668" sldId="2147483668"/>
              <pc:sldLayoutMk cId="692459957" sldId="2147483665"/>
              <ac:picMk id="10" creationId="{2BE73B13-CB03-0BAB-7EE7-5766650002B4}"/>
            </ac:picMkLst>
          </pc:picChg>
        </pc:sldLayoutChg>
      </pc:sldMasterChg>
      <pc:sldMasterChg chg="del delSldLayout">
        <pc:chgData name="David Arthurs" userId="1bb84779-ddfa-48c2-a4e5-e400008e8d5d" providerId="ADAL" clId="{AFC371EA-724D-4F8F-8A01-27BE9B9B2B8C}" dt="2024-01-22T12:03:41.185" v="115" actId="47"/>
        <pc:sldMasterMkLst>
          <pc:docMk/>
          <pc:sldMasterMk cId="665527668" sldId="2147483670"/>
        </pc:sldMasterMkLst>
        <pc:sldLayoutChg chg="del">
          <pc:chgData name="David Arthurs" userId="1bb84779-ddfa-48c2-a4e5-e400008e8d5d" providerId="ADAL" clId="{AFC371EA-724D-4F8F-8A01-27BE9B9B2B8C}" dt="2024-01-22T12:03:41.185" v="115" actId="47"/>
          <pc:sldLayoutMkLst>
            <pc:docMk/>
            <pc:sldMasterMk cId="665527668" sldId="2147483670"/>
            <pc:sldLayoutMk cId="692459957" sldId="2147483671"/>
          </pc:sldLayoutMkLst>
        </pc:sldLayoutChg>
        <pc:sldLayoutChg chg="del">
          <pc:chgData name="David Arthurs" userId="1bb84779-ddfa-48c2-a4e5-e400008e8d5d" providerId="ADAL" clId="{AFC371EA-724D-4F8F-8A01-27BE9B9B2B8C}" dt="2024-01-22T12:03:41.185" v="115" actId="47"/>
          <pc:sldLayoutMkLst>
            <pc:docMk/>
            <pc:sldMasterMk cId="665527668" sldId="2147483670"/>
            <pc:sldLayoutMk cId="2505311373" sldId="2147483672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77F2C507-0B40-420B-8177-C92047F7FB00}" type="datetimeFigureOut">
              <a:rPr lang="en-CA" smtClean="0"/>
              <a:t>2024-01-22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160FFAF9-4610-4135-B951-8DED41FC10D0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489205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768" y="0"/>
            <a:ext cx="3011699" cy="463408"/>
          </a:xfrm>
          <a:prstGeom prst="rect">
            <a:avLst/>
          </a:prstGeom>
        </p:spPr>
        <p:txBody>
          <a:bodyPr vert="horz" lIns="92492" tIns="46246" rIns="92492" bIns="46246" rtlCol="0"/>
          <a:lstStyle>
            <a:lvl1pPr algn="r">
              <a:defRPr sz="1200"/>
            </a:lvl1pPr>
          </a:lstStyle>
          <a:p>
            <a:fld id="{8EC55574-D2FA-4A27-AA6F-64620361C34C}" type="datetimeFigureOut">
              <a:rPr lang="en-CA" smtClean="0"/>
              <a:t>2024-01-22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1154113"/>
            <a:ext cx="5543550" cy="31178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92" tIns="46246" rIns="92492" bIns="46246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008" y="4444861"/>
            <a:ext cx="5560060" cy="3636705"/>
          </a:xfrm>
          <a:prstGeom prst="rect">
            <a:avLst/>
          </a:prstGeom>
        </p:spPr>
        <p:txBody>
          <a:bodyPr vert="horz" lIns="92492" tIns="46246" rIns="92492" bIns="46246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768" y="8772669"/>
            <a:ext cx="3011699" cy="463407"/>
          </a:xfrm>
          <a:prstGeom prst="rect">
            <a:avLst/>
          </a:prstGeom>
        </p:spPr>
        <p:txBody>
          <a:bodyPr vert="horz" lIns="92492" tIns="46246" rIns="92492" bIns="46246" rtlCol="0" anchor="b"/>
          <a:lstStyle>
            <a:lvl1pPr algn="r">
              <a:defRPr sz="1200"/>
            </a:lvl1pPr>
          </a:lstStyle>
          <a:p>
            <a:fld id="{0407C0CB-E22F-47E3-95A9-EBF914C51A98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79413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7C0CB-E22F-47E3-95A9-EBF914C51A98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78166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7C0CB-E22F-47E3-95A9-EBF914C51A98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0664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262458"/>
            <a:ext cx="3756184" cy="618173"/>
          </a:xfrm>
          <a:prstGeom prst="rect">
            <a:avLst/>
          </a:prstGeom>
        </p:spPr>
      </p:pic>
      <p:pic>
        <p:nvPicPr>
          <p:cNvPr id="9" name="Picture 8" descr="A picture containing gear, wheel, clipart&#10;&#10;Description automatically generated">
            <a:extLst>
              <a:ext uri="{FF2B5EF4-FFF2-40B4-BE49-F238E27FC236}">
                <a16:creationId xmlns:a16="http://schemas.microsoft.com/office/drawing/2014/main" id="{9E5F0883-8A5D-AA05-9946-0F4C6574AA6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8297" y="342944"/>
            <a:ext cx="1904103" cy="457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BE73B13-CB03-0BAB-7EE7-5766650002B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4701" y="6030888"/>
            <a:ext cx="1350235" cy="5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459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19921"/>
            <a:ext cx="10972800" cy="114300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493109"/>
            <a:ext cx="10972800" cy="363305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57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133231"/>
            <a:ext cx="2743200" cy="4992932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133231"/>
            <a:ext cx="8026400" cy="499293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ullets">
  <p:cSld name="Bullets">
    <p:bg>
      <p:bgPr>
        <a:solidFill>
          <a:schemeClr val="lt1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8"/>
          <p:cNvSpPr txBox="1">
            <a:spLocks noGrp="1"/>
          </p:cNvSpPr>
          <p:nvPr>
            <p:ph type="title"/>
          </p:nvPr>
        </p:nvSpPr>
        <p:spPr>
          <a:xfrm>
            <a:off x="515939" y="549275"/>
            <a:ext cx="11160125" cy="9937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22037"/>
              </a:buClr>
              <a:buSzPts val="3000"/>
              <a:buFont typeface="Arial Black"/>
              <a:buNone/>
              <a:defRPr sz="3000" b="1" i="0" u="none" strike="noStrike" cap="none">
                <a:solidFill>
                  <a:srgbClr val="122037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4" name="Google Shape;74;p8"/>
          <p:cNvSpPr txBox="1">
            <a:spLocks noGrp="1"/>
          </p:cNvSpPr>
          <p:nvPr>
            <p:ph type="body" idx="1"/>
          </p:nvPr>
        </p:nvSpPr>
        <p:spPr>
          <a:xfrm>
            <a:off x="515940" y="1756228"/>
            <a:ext cx="11160125" cy="41937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576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36282"/>
              </a:buClr>
              <a:buSzPts val="2160"/>
              <a:buFont typeface="Arial"/>
              <a:buChar char="•"/>
              <a:defRPr sz="1800" b="0" i="0" u="none" strike="noStrike" cap="none">
                <a:solidFill>
                  <a:srgbClr val="13628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2004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36282"/>
              </a:buClr>
              <a:buSzPts val="1440"/>
              <a:buFont typeface="Courier New"/>
              <a:buChar char="o"/>
              <a:defRPr sz="1800" b="0" i="0" u="none" strike="noStrike" cap="none">
                <a:solidFill>
                  <a:srgbClr val="13628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36282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rgbClr val="13628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36282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rgbClr val="13628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13628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13628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Google Shape;75;p8"/>
          <p:cNvSpPr txBox="1"/>
          <p:nvPr/>
        </p:nvSpPr>
        <p:spPr>
          <a:xfrm>
            <a:off x="11115677" y="6201644"/>
            <a:ext cx="574675" cy="3231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500">
                <a:solidFill>
                  <a:srgbClr val="13628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500">
              <a:solidFill>
                <a:srgbClr val="13628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1821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25">
          <p15:clr>
            <a:srgbClr val="FBAE40"/>
          </p15:clr>
        </p15:guide>
        <p15:guide id="2" orient="horz" pos="346">
          <p15:clr>
            <a:srgbClr val="FBAE40"/>
          </p15:clr>
        </p15:guide>
        <p15:guide id="3" pos="7355">
          <p15:clr>
            <a:srgbClr val="FBAE40"/>
          </p15:clr>
        </p15:guide>
        <p15:guide id="4" orient="horz" pos="374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660"/>
            <a:ext cx="109728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13659"/>
            <a:ext cx="10972800" cy="4912505"/>
          </a:xfrm>
        </p:spPr>
        <p:txBody>
          <a:bodyPr/>
          <a:lstStyle>
            <a:lvl1pPr>
              <a:defRPr sz="30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3807" y="6351609"/>
            <a:ext cx="2458593" cy="4035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84B26EE-7B41-8793-BCEA-914E501F3B6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820" y="6338824"/>
            <a:ext cx="1071748" cy="457200"/>
          </a:xfrm>
          <a:prstGeom prst="rect">
            <a:avLst/>
          </a:prstGeom>
        </p:spPr>
      </p:pic>
      <p:pic>
        <p:nvPicPr>
          <p:cNvPr id="8" name="Picture 7" descr="A picture containing gear, wheel, clipart&#10;&#10;Description automatically generated">
            <a:extLst>
              <a:ext uri="{FF2B5EF4-FFF2-40B4-BE49-F238E27FC236}">
                <a16:creationId xmlns:a16="http://schemas.microsoft.com/office/drawing/2014/main" id="{54685A73-DD57-0477-8F36-F3BF945C8B9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64153" y="6409398"/>
            <a:ext cx="1049507" cy="2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3113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865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907"/>
            <a:ext cx="109728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30285"/>
            <a:ext cx="5384800" cy="4895879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30285"/>
            <a:ext cx="5384800" cy="4895879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0766" y="6356351"/>
            <a:ext cx="2458593" cy="4035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9C5AF9C-8DAC-5E2C-5063-8F7D90718B3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820" y="6338824"/>
            <a:ext cx="1071748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98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26515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386990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3026753"/>
            <a:ext cx="5386917" cy="309941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2386990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3026753"/>
            <a:ext cx="5389033" cy="309941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274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24657"/>
            <a:ext cx="10972800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/>
          <p:cNvPicPr>
            <a:picLocks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3188" y="6347627"/>
            <a:ext cx="2458593" cy="403579"/>
          </a:xfrm>
          <a:prstGeom prst="rect">
            <a:avLst/>
          </a:prstGeom>
        </p:spPr>
      </p:pic>
      <p:pic>
        <p:nvPicPr>
          <p:cNvPr id="7" name="Picture 6"/>
          <p:cNvPicPr>
            <a:picLocks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933" y="6069684"/>
            <a:ext cx="1670471" cy="833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24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27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125415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125415"/>
            <a:ext cx="6815667" cy="500074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287465"/>
            <a:ext cx="4011084" cy="38386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52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33231"/>
            <a:ext cx="7315200" cy="359434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37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D6221-4853-2D40-B591-ECF55C3748E1}" type="datetimeFigureOut">
              <a:rPr lang="en-US" smtClean="0"/>
              <a:t>1/22/2024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63D51D-53A8-2449-9FDA-CB2443F42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527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51" r:id="rId3"/>
    <p:sldLayoutId id="2147483652" r:id="rId4"/>
    <p:sldLayoutId id="2147483653" r:id="rId5"/>
    <p:sldLayoutId id="2147483666" r:id="rId6"/>
    <p:sldLayoutId id="2147483669" r:id="rId7"/>
    <p:sldLayoutId id="2147483656" r:id="rId8"/>
    <p:sldLayoutId id="2147483657" r:id="rId9"/>
    <p:sldLayoutId id="2147483658" r:id="rId10"/>
    <p:sldLayoutId id="2147483659" r:id="rId11"/>
    <p:sldLayoutId id="2147483667" r:id="rId1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914400" y="2708920"/>
            <a:ext cx="10363200" cy="1470025"/>
          </a:xfrm>
        </p:spPr>
        <p:txBody>
          <a:bodyPr>
            <a:normAutofit fontScale="90000"/>
          </a:bodyPr>
          <a:lstStyle/>
          <a:p>
            <a:r>
              <a:rPr lang="en-US" dirty="0"/>
              <a:t>Open Science Persistent Demonstrator</a:t>
            </a:r>
            <a:br>
              <a:rPr lang="en-US" dirty="0"/>
            </a:br>
            <a:r>
              <a:rPr lang="en-US" dirty="0"/>
              <a:t>Example Workflow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5453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0765D-E6F6-9BFC-DFF2-A40C49105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err="1"/>
              <a:t>Jupyter</a:t>
            </a:r>
            <a:r>
              <a:rPr lang="en-CA" dirty="0"/>
              <a:t> Notebook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1413B5-6EB9-7E37-A7F6-FFC2BF4D5D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776" y="1268760"/>
            <a:ext cx="4047770" cy="4824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728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For More Information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3712" y="1213659"/>
            <a:ext cx="8078688" cy="4912505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en-US" sz="3200" b="1" dirty="0"/>
          </a:p>
          <a:p>
            <a:pPr marL="0" indent="0">
              <a:spcBef>
                <a:spcPts val="0"/>
              </a:spcBef>
              <a:buNone/>
            </a:pPr>
            <a:r>
              <a:rPr lang="en-US" sz="3200" b="1" dirty="0"/>
              <a:t>David Arthurs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Managing Director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Polar View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Phone: +1 613 680 2282 x1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dirty="0"/>
              <a:t>Email: david.arthurs@polarview.org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D132D3-89CA-30A6-55F3-F0B6C76C18B9}"/>
              </a:ext>
            </a:extLst>
          </p:cNvPr>
          <p:cNvSpPr txBox="1"/>
          <p:nvPr/>
        </p:nvSpPr>
        <p:spPr>
          <a:xfrm>
            <a:off x="3503712" y="4542219"/>
            <a:ext cx="49500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1">
                    <a:lumMod val="75000"/>
                  </a:schemeClr>
                </a:solidFill>
              </a:rPr>
              <a:t>Polar TEP</a:t>
            </a:r>
          </a:p>
          <a:p>
            <a:r>
              <a:rPr lang="en-US" sz="2400" b="1" dirty="0">
                <a:solidFill>
                  <a:schemeClr val="accent6"/>
                </a:solidFill>
              </a:rPr>
              <a:t>polartep.polarview.org</a:t>
            </a:r>
          </a:p>
        </p:txBody>
      </p:sp>
    </p:spTree>
    <p:extLst>
      <p:ext uri="{BB962C8B-B14F-4D97-AF65-F5344CB8AC3E}">
        <p14:creationId xmlns:p14="http://schemas.microsoft.com/office/powerpoint/2010/main" val="2883382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74C90-F9BA-4882-135B-DA1100FDBA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Open Science Process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803B43-5D5E-BC87-AE0C-8F833C90D8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58" t="1779" r="2899" b="2683"/>
          <a:stretch>
            <a:fillRect/>
          </a:stretch>
        </p:blipFill>
        <p:spPr>
          <a:xfrm>
            <a:off x="3926251" y="1439329"/>
            <a:ext cx="4339499" cy="4339511"/>
          </a:xfrm>
          <a:custGeom>
            <a:avLst/>
            <a:gdLst>
              <a:gd name="connsiteX0" fmla="*/ 3276000 w 6552000"/>
              <a:gd name="connsiteY0" fmla="*/ 0 h 6552000"/>
              <a:gd name="connsiteX1" fmla="*/ 6552000 w 6552000"/>
              <a:gd name="connsiteY1" fmla="*/ 3276000 h 6552000"/>
              <a:gd name="connsiteX2" fmla="*/ 3276000 w 6552000"/>
              <a:gd name="connsiteY2" fmla="*/ 6552000 h 6552000"/>
              <a:gd name="connsiteX3" fmla="*/ 0 w 6552000"/>
              <a:gd name="connsiteY3" fmla="*/ 3276000 h 6552000"/>
              <a:gd name="connsiteX4" fmla="*/ 3276000 w 6552000"/>
              <a:gd name="connsiteY4" fmla="*/ 0 h 655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52000" h="6552000">
                <a:moveTo>
                  <a:pt x="3276000" y="0"/>
                </a:moveTo>
                <a:cubicBezTo>
                  <a:pt x="5085285" y="0"/>
                  <a:pt x="6552000" y="1466715"/>
                  <a:pt x="6552000" y="3276000"/>
                </a:cubicBezTo>
                <a:cubicBezTo>
                  <a:pt x="6552000" y="5085285"/>
                  <a:pt x="5085285" y="6552000"/>
                  <a:pt x="3276000" y="6552000"/>
                </a:cubicBezTo>
                <a:cubicBezTo>
                  <a:pt x="1466715" y="6552000"/>
                  <a:pt x="0" y="5085285"/>
                  <a:pt x="0" y="3276000"/>
                </a:cubicBezTo>
                <a:cubicBezTo>
                  <a:pt x="0" y="1466715"/>
                  <a:pt x="1466715" y="0"/>
                  <a:pt x="3276000" y="0"/>
                </a:cubicBezTo>
                <a:close/>
              </a:path>
            </a:pathLst>
          </a:cu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1027E3-0358-07DF-FF35-DCA04E179FB5}"/>
              </a:ext>
            </a:extLst>
          </p:cNvPr>
          <p:cNvSpPr txBox="1"/>
          <p:nvPr/>
        </p:nvSpPr>
        <p:spPr>
          <a:xfrm>
            <a:off x="7639454" y="1371877"/>
            <a:ext cx="2782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srgbClr val="C00000"/>
                </a:solidFill>
              </a:rPr>
              <a:t>1. Register Research on OSF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CD0734-6C20-9D1C-E899-1CE4A49E76A7}"/>
              </a:ext>
            </a:extLst>
          </p:cNvPr>
          <p:cNvSpPr txBox="1"/>
          <p:nvPr/>
        </p:nvSpPr>
        <p:spPr>
          <a:xfrm>
            <a:off x="8531710" y="2278613"/>
            <a:ext cx="2253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00000"/>
                </a:solidFill>
              </a:rPr>
              <a:t>2. Discover Foundation Study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2BF481E-84E7-888E-0FE3-03CBA61A6AB7}"/>
              </a:ext>
            </a:extLst>
          </p:cNvPr>
          <p:cNvSpPr txBox="1"/>
          <p:nvPr/>
        </p:nvSpPr>
        <p:spPr>
          <a:xfrm>
            <a:off x="884739" y="2387867"/>
            <a:ext cx="27787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00000"/>
                </a:solidFill>
              </a:rPr>
              <a:t>7. Make Code Available: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C00000"/>
                </a:solidFill>
              </a:rPr>
              <a:t>On platforms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C00000"/>
                </a:solidFill>
              </a:rPr>
              <a:t>Publish Code Containers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2A76CB-5C8E-6286-1D64-578889ADDE6F}"/>
              </a:ext>
            </a:extLst>
          </p:cNvPr>
          <p:cNvSpPr txBox="1"/>
          <p:nvPr/>
        </p:nvSpPr>
        <p:spPr>
          <a:xfrm>
            <a:off x="2783632" y="5592766"/>
            <a:ext cx="1854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srgbClr val="C00000"/>
                </a:solidFill>
              </a:rPr>
              <a:t>5. Replicate Study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8A7F4D-0EB5-4FE0-CE3D-29654B4E4E9E}"/>
              </a:ext>
            </a:extLst>
          </p:cNvPr>
          <p:cNvSpPr txBox="1"/>
          <p:nvPr/>
        </p:nvSpPr>
        <p:spPr>
          <a:xfrm>
            <a:off x="1631504" y="4128816"/>
            <a:ext cx="19871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00000"/>
                </a:solidFill>
              </a:rPr>
              <a:t>6. Extend Study in Time and Space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F441C5-1616-328D-615E-EBDDB5AFFA03}"/>
              </a:ext>
            </a:extLst>
          </p:cNvPr>
          <p:cNvSpPr txBox="1"/>
          <p:nvPr/>
        </p:nvSpPr>
        <p:spPr>
          <a:xfrm>
            <a:off x="7436576" y="5594174"/>
            <a:ext cx="19348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srgbClr val="C00000"/>
                </a:solidFill>
              </a:rPr>
              <a:t>4. Acquire EO Data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E08DC8-C3C0-9AEC-B987-F5DAEEFD6CBF}"/>
              </a:ext>
            </a:extLst>
          </p:cNvPr>
          <p:cNvSpPr txBox="1"/>
          <p:nvPr/>
        </p:nvSpPr>
        <p:spPr>
          <a:xfrm>
            <a:off x="8675726" y="3429000"/>
            <a:ext cx="26768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00000"/>
                </a:solidFill>
              </a:rPr>
              <a:t>3. Develop Water Quality  Assessment Code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C00000"/>
                </a:solidFill>
              </a:rPr>
              <a:t>Chlorophyll </a:t>
            </a:r>
            <a:r>
              <a:rPr lang="en-CA" i="1" dirty="0">
                <a:solidFill>
                  <a:srgbClr val="C00000"/>
                </a:solidFill>
              </a:rPr>
              <a:t>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C00000"/>
                </a:solidFill>
              </a:rPr>
              <a:t>Cyanobacteria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C00000"/>
                </a:solidFill>
              </a:rPr>
              <a:t>Turbidity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F6FBED-8F4F-CF0C-92FC-D1339622960D}"/>
              </a:ext>
            </a:extLst>
          </p:cNvPr>
          <p:cNvSpPr txBox="1"/>
          <p:nvPr/>
        </p:nvSpPr>
        <p:spPr>
          <a:xfrm>
            <a:off x="2169848" y="1367385"/>
            <a:ext cx="2778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solidFill>
                  <a:srgbClr val="C00000"/>
                </a:solidFill>
              </a:rPr>
              <a:t>8. Others Replicate and Extend Research</a:t>
            </a:r>
          </a:p>
        </p:txBody>
      </p:sp>
    </p:spTree>
    <p:extLst>
      <p:ext uri="{BB962C8B-B14F-4D97-AF65-F5344CB8AC3E}">
        <p14:creationId xmlns:p14="http://schemas.microsoft.com/office/powerpoint/2010/main" val="2118450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FE4BE-042A-9BE0-BB7D-EF1C1E2BB9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1. OSF Registration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80D361-5CA4-3CB8-12D0-BC97037F4E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899" y="1283935"/>
            <a:ext cx="7470517" cy="4808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488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E6C37-F28F-3E93-FA53-60F9B6C59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2. Foundation Study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49983D-D979-BB99-D6EC-14E749E44F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0248" y="4170597"/>
            <a:ext cx="4200786" cy="13437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6FB713D-86A2-2928-0078-71503625FC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1623874"/>
            <a:ext cx="4208015" cy="152257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9E40D6-2BFC-BB51-5823-470FDE0036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383" y="3757882"/>
            <a:ext cx="3394932" cy="24498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72C0D3-A90F-A93B-93B5-3749A32E7E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2427" y="1623873"/>
            <a:ext cx="3988585" cy="158910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E30F598-9363-8D7B-A670-7AC6332D721B}"/>
              </a:ext>
            </a:extLst>
          </p:cNvPr>
          <p:cNvSpPr txBox="1"/>
          <p:nvPr/>
        </p:nvSpPr>
        <p:spPr>
          <a:xfrm>
            <a:off x="9984432" y="1565090"/>
            <a:ext cx="197227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>
                <a:solidFill>
                  <a:srgbClr val="C00000"/>
                </a:solidFill>
              </a:rPr>
              <a:t>Study Attributes: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C00000"/>
                </a:solidFill>
              </a:rPr>
              <a:t>Relevant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C00000"/>
                </a:solidFill>
              </a:rPr>
              <a:t>Understandable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C00000"/>
                </a:solidFill>
              </a:rPr>
              <a:t>Short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C00000"/>
                </a:solidFill>
              </a:rPr>
              <a:t>Easy to code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C2250E-9C08-51AD-1606-07FE4DA677AC}"/>
              </a:ext>
            </a:extLst>
          </p:cNvPr>
          <p:cNvSpPr txBox="1"/>
          <p:nvPr/>
        </p:nvSpPr>
        <p:spPr>
          <a:xfrm>
            <a:off x="611556" y="1182434"/>
            <a:ext cx="1801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>
                <a:solidFill>
                  <a:srgbClr val="0070C0"/>
                </a:solidFill>
              </a:rPr>
              <a:t>Study Reference: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DA7BD0-889C-825E-8157-20FB38F37E66}"/>
              </a:ext>
            </a:extLst>
          </p:cNvPr>
          <p:cNvSpPr txBox="1"/>
          <p:nvPr/>
        </p:nvSpPr>
        <p:spPr>
          <a:xfrm>
            <a:off x="611556" y="3366105"/>
            <a:ext cx="1294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>
                <a:solidFill>
                  <a:srgbClr val="0070C0"/>
                </a:solidFill>
              </a:rPr>
              <a:t>Study Area: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8F9F26-C6EE-CF0E-0F21-B991F4A09DA7}"/>
              </a:ext>
            </a:extLst>
          </p:cNvPr>
          <p:cNvSpPr txBox="1"/>
          <p:nvPr/>
        </p:nvSpPr>
        <p:spPr>
          <a:xfrm>
            <a:off x="4930247" y="1182434"/>
            <a:ext cx="13883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>
                <a:solidFill>
                  <a:srgbClr val="0070C0"/>
                </a:solidFill>
              </a:rPr>
              <a:t>Study Dates: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B03EEC1-F99F-ED53-7C63-AE770DEDA7E8}"/>
              </a:ext>
            </a:extLst>
          </p:cNvPr>
          <p:cNvSpPr txBox="1"/>
          <p:nvPr/>
        </p:nvSpPr>
        <p:spPr>
          <a:xfrm>
            <a:off x="4930247" y="3366105"/>
            <a:ext cx="3179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>
                <a:solidFill>
                  <a:srgbClr val="0070C0"/>
                </a:solidFill>
              </a:rPr>
              <a:t>Study Water Quality Equations: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AF2473-C685-CCCD-F791-07885CDB58F2}"/>
              </a:ext>
            </a:extLst>
          </p:cNvPr>
          <p:cNvSpPr txBox="1"/>
          <p:nvPr/>
        </p:nvSpPr>
        <p:spPr>
          <a:xfrm>
            <a:off x="9264964" y="4225771"/>
            <a:ext cx="141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srgbClr val="0070C0"/>
                </a:solidFill>
              </a:rPr>
              <a:t>Chlorophyll </a:t>
            </a:r>
            <a:r>
              <a:rPr lang="en-CA" i="1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A9989B8-29B8-F40E-41C2-B036E4281FF4}"/>
              </a:ext>
            </a:extLst>
          </p:cNvPr>
          <p:cNvSpPr txBox="1"/>
          <p:nvPr/>
        </p:nvSpPr>
        <p:spPr>
          <a:xfrm>
            <a:off x="9264964" y="4657796"/>
            <a:ext cx="1526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srgbClr val="0070C0"/>
                </a:solidFill>
              </a:rPr>
              <a:t>Cyanobacteria</a:t>
            </a:r>
            <a:endParaRPr lang="en-CA" i="1" dirty="0">
              <a:solidFill>
                <a:srgbClr val="0070C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AA9FF1B-D66C-9629-AABE-75AD97FA2D38}"/>
              </a:ext>
            </a:extLst>
          </p:cNvPr>
          <p:cNvSpPr txBox="1"/>
          <p:nvPr/>
        </p:nvSpPr>
        <p:spPr>
          <a:xfrm>
            <a:off x="9264964" y="5089821"/>
            <a:ext cx="1015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dirty="0">
                <a:solidFill>
                  <a:srgbClr val="0070C0"/>
                </a:solidFill>
              </a:rPr>
              <a:t>Turbidity</a:t>
            </a:r>
            <a:endParaRPr lang="en-CA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7332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C9BD5-8C5D-294A-8DFC-B26B03EEB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3. Water Quality Assessment Code</a:t>
            </a: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4D7867-E664-D2CD-75CA-B6173BF72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76" y="1196752"/>
            <a:ext cx="6256728" cy="484699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860760-C8AD-A415-CE0D-6CDB83D3321F}"/>
              </a:ext>
            </a:extLst>
          </p:cNvPr>
          <p:cNvSpPr txBox="1"/>
          <p:nvPr/>
        </p:nvSpPr>
        <p:spPr>
          <a:xfrm>
            <a:off x="7383544" y="1268760"/>
            <a:ext cx="4599743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000" dirty="0"/>
              <a:t>Name:    Sentinel-2 Water Quality (Se2WaQ) </a:t>
            </a:r>
          </a:p>
          <a:p>
            <a:r>
              <a:rPr lang="en-CA" sz="1000" dirty="0"/>
              <a:t>Version: 1.0</a:t>
            </a:r>
          </a:p>
          <a:p>
            <a:r>
              <a:rPr lang="en-CA" sz="1000" dirty="0"/>
              <a:t>Date:    2020-01-31</a:t>
            </a:r>
          </a:p>
          <a:p>
            <a:endParaRPr lang="en-CA" sz="1000" dirty="0"/>
          </a:p>
          <a:p>
            <a:r>
              <a:rPr lang="en-CA" sz="1000" dirty="0"/>
              <a:t>Author:      </a:t>
            </a:r>
            <a:r>
              <a:rPr lang="en-CA" sz="1000" b="1" dirty="0"/>
              <a:t>Nuno </a:t>
            </a:r>
            <a:r>
              <a:rPr lang="en-CA" sz="1000" b="1" dirty="0" err="1"/>
              <a:t>Sidónio</a:t>
            </a:r>
            <a:r>
              <a:rPr lang="en-CA" sz="1000" b="1" dirty="0"/>
              <a:t> Andrade Pereira</a:t>
            </a:r>
          </a:p>
          <a:p>
            <a:r>
              <a:rPr lang="en-CA" sz="1000" dirty="0"/>
              <a:t>Affiliation: Polytechnic Institute of Beja, Portugal</a:t>
            </a:r>
          </a:p>
          <a:p>
            <a:r>
              <a:rPr lang="en-CA" sz="1000" dirty="0"/>
              <a:t>License:     Attribution-</a:t>
            </a:r>
            <a:r>
              <a:rPr lang="en-CA" sz="1000" dirty="0" err="1"/>
              <a:t>NonCommercial</a:t>
            </a:r>
            <a:r>
              <a:rPr lang="en-CA" sz="1000" dirty="0"/>
              <a:t>-</a:t>
            </a:r>
            <a:r>
              <a:rPr lang="en-CA" sz="1000" dirty="0" err="1"/>
              <a:t>ShareAlike</a:t>
            </a:r>
            <a:r>
              <a:rPr lang="en-CA" sz="1000" dirty="0"/>
              <a:t> 4.0 International (CC BY-NC-SA 4.0)</a:t>
            </a:r>
          </a:p>
          <a:p>
            <a:endParaRPr lang="en-CA" sz="1000" dirty="0"/>
          </a:p>
          <a:p>
            <a:r>
              <a:rPr lang="en-CA" sz="1000" dirty="0"/>
              <a:t>Refs.: [1]M. </a:t>
            </a:r>
            <a:r>
              <a:rPr lang="en-CA" sz="1000" dirty="0" err="1"/>
              <a:t>Potes</a:t>
            </a:r>
            <a:r>
              <a:rPr lang="en-CA" sz="1000" dirty="0"/>
              <a:t> et al., “Use of Sentinel 2 – MSI for water quality </a:t>
            </a:r>
          </a:p>
          <a:p>
            <a:r>
              <a:rPr lang="en-CA" sz="1000" dirty="0"/>
              <a:t>          monitoring at </a:t>
            </a:r>
            <a:r>
              <a:rPr lang="en-CA" sz="1000" dirty="0" err="1"/>
              <a:t>Alqueva</a:t>
            </a:r>
            <a:r>
              <a:rPr lang="en-CA" sz="1000" dirty="0"/>
              <a:t> reservoir, Portugal,” Proc. Int. Assoc. </a:t>
            </a:r>
          </a:p>
          <a:p>
            <a:r>
              <a:rPr lang="en-CA" sz="1000" dirty="0"/>
              <a:t>          </a:t>
            </a:r>
            <a:r>
              <a:rPr lang="en-CA" sz="1000" dirty="0" err="1"/>
              <a:t>Hydrol</a:t>
            </a:r>
            <a:r>
              <a:rPr lang="en-CA" sz="1000" dirty="0"/>
              <a:t>. Sci., vol. 380, pp. 73–79, Dec. 2018.</a:t>
            </a:r>
          </a:p>
          <a:p>
            <a:endParaRPr lang="en-CA" sz="1000" dirty="0"/>
          </a:p>
          <a:p>
            <a:r>
              <a:rPr lang="en-CA" sz="1000" dirty="0"/>
              <a:t>       [2]K. </a:t>
            </a:r>
            <a:r>
              <a:rPr lang="en-CA" sz="1000" dirty="0" err="1"/>
              <a:t>Toming</a:t>
            </a:r>
            <a:r>
              <a:rPr lang="en-CA" sz="1000" dirty="0"/>
              <a:t>, T. </a:t>
            </a:r>
            <a:r>
              <a:rPr lang="en-CA" sz="1000" dirty="0" err="1"/>
              <a:t>Kutser</a:t>
            </a:r>
            <a:r>
              <a:rPr lang="en-CA" sz="1000" dirty="0"/>
              <a:t>, A. Laas, M. Sepp, B. </a:t>
            </a:r>
            <a:r>
              <a:rPr lang="en-CA" sz="1000" dirty="0" err="1"/>
              <a:t>Paavel</a:t>
            </a:r>
            <a:r>
              <a:rPr lang="en-CA" sz="1000" dirty="0"/>
              <a:t>, and T. </a:t>
            </a:r>
            <a:r>
              <a:rPr lang="en-CA" sz="1000" dirty="0" err="1"/>
              <a:t>Nõges</a:t>
            </a:r>
            <a:r>
              <a:rPr lang="en-CA" sz="1000" dirty="0"/>
              <a:t>,</a:t>
            </a:r>
          </a:p>
          <a:p>
            <a:r>
              <a:rPr lang="en-CA" sz="1000" dirty="0"/>
              <a:t>          “First Experiences in Mapping Lake Water Quality Parameters with</a:t>
            </a:r>
          </a:p>
          <a:p>
            <a:r>
              <a:rPr lang="en-CA" sz="1000" dirty="0"/>
              <a:t>          Sentinel-2 MSI Imagery,” Remote Sens., vol. 8, no. 8, p. 640, </a:t>
            </a:r>
          </a:p>
          <a:p>
            <a:r>
              <a:rPr lang="en-CA" sz="1000" dirty="0"/>
              <a:t>          Aug. 2016.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DC0043-042A-0248-5FFC-6DA4E8892A90}"/>
              </a:ext>
            </a:extLst>
          </p:cNvPr>
          <p:cNvSpPr txBox="1"/>
          <p:nvPr/>
        </p:nvSpPr>
        <p:spPr>
          <a:xfrm>
            <a:off x="7363000" y="5397412"/>
            <a:ext cx="47620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C00000"/>
                </a:solidFill>
              </a:rPr>
              <a:t>Original code written in Java Script.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solidFill>
                  <a:srgbClr val="C00000"/>
                </a:solidFill>
              </a:rPr>
              <a:t>Code translated to Python by Tyna Dolezalova</a:t>
            </a:r>
          </a:p>
        </p:txBody>
      </p:sp>
    </p:spTree>
    <p:extLst>
      <p:ext uri="{BB962C8B-B14F-4D97-AF65-F5344CB8AC3E}">
        <p14:creationId xmlns:p14="http://schemas.microsoft.com/office/powerpoint/2010/main" val="32962482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0E941-93F0-410B-111D-F49FA7BAC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4. Sentinel 2 Data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1D7AF5-3B8A-E678-6AE4-485F3A5540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081" y="1196752"/>
            <a:ext cx="10447838" cy="492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69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6741C-6844-B35D-B528-6C5FE4C88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5. Study Replication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67C903-C01B-AB32-539B-190CD258F1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647" y="1140461"/>
            <a:ext cx="4681953" cy="5016989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A52A33D-2840-1413-CE1F-6994F863CE1A}"/>
              </a:ext>
            </a:extLst>
          </p:cNvPr>
          <p:cNvGrpSpPr/>
          <p:nvPr/>
        </p:nvGrpSpPr>
        <p:grpSpPr>
          <a:xfrm>
            <a:off x="7029576" y="1461903"/>
            <a:ext cx="3038103" cy="3960440"/>
            <a:chOff x="1399340" y="1083076"/>
            <a:chExt cx="3677107" cy="479344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55B344A-13AD-E76B-119C-32B8DF81F9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alphaModFix/>
            </a:blip>
            <a:srcRect l="22412" t="14824" r="11835" b="1726"/>
            <a:stretch/>
          </p:blipFill>
          <p:spPr>
            <a:xfrm>
              <a:off x="1399340" y="1083076"/>
              <a:ext cx="1198076" cy="1544714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34FDE82-1227-AD0E-9E9A-81B4DAB5D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alphaModFix/>
            </a:blip>
            <a:srcRect l="25175" t="14119" r="9328" b="1932"/>
            <a:stretch/>
          </p:blipFill>
          <p:spPr>
            <a:xfrm>
              <a:off x="2645388" y="1083076"/>
              <a:ext cx="1199195" cy="1510899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A1A2CEE7-D1D4-A59B-23C0-80FE2B3B34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alphaModFix/>
            </a:blip>
            <a:srcRect l="24186" t="12914" r="13797" b="3137"/>
            <a:stretch/>
          </p:blipFill>
          <p:spPr>
            <a:xfrm>
              <a:off x="3892870" y="1083076"/>
              <a:ext cx="1171868" cy="1510899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EAE6DC9-7E21-7A0D-CCA3-FB8B2ED82E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alphaModFix/>
            </a:blip>
            <a:srcRect l="26530" t="11133" r="16300" b="3627"/>
            <a:stretch/>
          </p:blipFill>
          <p:spPr>
            <a:xfrm>
              <a:off x="1400733" y="2714040"/>
              <a:ext cx="1195290" cy="1522906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DB2ADA81-819A-1EE2-156A-E68AFBBB29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alphaModFix/>
            </a:blip>
            <a:srcRect l="24963" t="10954" r="10513" b="5359"/>
            <a:stretch/>
          </p:blipFill>
          <p:spPr>
            <a:xfrm>
              <a:off x="2647341" y="2714040"/>
              <a:ext cx="1195288" cy="1492154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0B68DE8-E519-E42D-2CD3-6E31A759288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alphaModFix/>
            </a:blip>
            <a:srcRect l="23058" t="5585" r="11272" b="2390"/>
            <a:stretch/>
          </p:blipFill>
          <p:spPr>
            <a:xfrm>
              <a:off x="3881162" y="2714040"/>
              <a:ext cx="1195285" cy="1522912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1AFA30C0-7B8A-07B4-A611-9B388D7840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alphaModFix/>
            </a:blip>
            <a:srcRect l="8634" t="9979" r="14253" b="2024"/>
            <a:stretch/>
          </p:blipFill>
          <p:spPr>
            <a:xfrm>
              <a:off x="1404634" y="4357018"/>
              <a:ext cx="1187489" cy="1519477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245ED9B-6B09-4C32-F5D6-8F01FE4BE16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alphaModFix/>
            </a:blip>
            <a:srcRect l="8986" t="8644" r="14518"/>
            <a:stretch/>
          </p:blipFill>
          <p:spPr>
            <a:xfrm>
              <a:off x="2668816" y="4357018"/>
              <a:ext cx="1152339" cy="1519498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BBECAEDD-4B9C-CFA2-44F0-8D48428F33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alphaModFix/>
            </a:blip>
            <a:srcRect l="9538" t="11065" r="16979" b="2490"/>
            <a:stretch/>
          </p:blipFill>
          <p:spPr>
            <a:xfrm>
              <a:off x="3887052" y="4357018"/>
              <a:ext cx="1183505" cy="1514416"/>
            </a:xfrm>
            <a:prstGeom prst="rect">
              <a:avLst/>
            </a:prstGeom>
          </p:spPr>
        </p:pic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1C62ED10-657A-DBB7-C4A9-B8B591DC9919}"/>
              </a:ext>
            </a:extLst>
          </p:cNvPr>
          <p:cNvSpPr txBox="1"/>
          <p:nvPr/>
        </p:nvSpPr>
        <p:spPr>
          <a:xfrm>
            <a:off x="7536160" y="5544103"/>
            <a:ext cx="2201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>
                <a:solidFill>
                  <a:srgbClr val="0070C0"/>
                </a:solidFill>
              </a:rPr>
              <a:t>Polar TEP Replication</a:t>
            </a:r>
          </a:p>
        </p:txBody>
      </p:sp>
    </p:spTree>
    <p:extLst>
      <p:ext uri="{BB962C8B-B14F-4D97-AF65-F5344CB8AC3E}">
        <p14:creationId xmlns:p14="http://schemas.microsoft.com/office/powerpoint/2010/main" val="32676641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4D05D-8A4E-25C2-8968-52209EA09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6. Extension in Time and Space</a:t>
            </a:r>
            <a:endParaRPr lang="en-CA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1E3867-9F31-0F4C-B7D1-638A0DB37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2640" y="1404416"/>
            <a:ext cx="4597049" cy="21638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F96E808-7BBA-F358-EB48-C3E7E65422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233" y="3989068"/>
            <a:ext cx="4597049" cy="217458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DF21F14-EABB-435E-2CE8-E3D1EC4009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32407" y="1404416"/>
            <a:ext cx="4597049" cy="2168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A8F7AD-9945-3158-380B-770108A51D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2407" y="3989067"/>
            <a:ext cx="4597049" cy="2168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CDB3D8-D794-0EB3-B1AC-CC2D978BC4FB}"/>
              </a:ext>
            </a:extLst>
          </p:cNvPr>
          <p:cNvSpPr txBox="1"/>
          <p:nvPr/>
        </p:nvSpPr>
        <p:spPr>
          <a:xfrm>
            <a:off x="201894" y="3065738"/>
            <a:ext cx="22117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C00000"/>
                </a:solidFill>
              </a:rPr>
              <a:t>Grand River Flowing into Lake Erie, </a:t>
            </a:r>
          </a:p>
          <a:p>
            <a:r>
              <a:rPr lang="en-CA" b="1" dirty="0">
                <a:solidFill>
                  <a:srgbClr val="C00000"/>
                </a:solidFill>
              </a:rPr>
              <a:t>25 June 2023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FA13D4-324E-6168-9AF2-FC778126D6EE}"/>
              </a:ext>
            </a:extLst>
          </p:cNvPr>
          <p:cNvSpPr txBox="1"/>
          <p:nvPr/>
        </p:nvSpPr>
        <p:spPr>
          <a:xfrm>
            <a:off x="2596408" y="1035082"/>
            <a:ext cx="12900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>
                <a:solidFill>
                  <a:srgbClr val="0070C0"/>
                </a:solidFill>
              </a:rPr>
              <a:t>True Colour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E023EC-F243-8AC9-E084-5D63D7EB6160}"/>
              </a:ext>
            </a:extLst>
          </p:cNvPr>
          <p:cNvSpPr txBox="1"/>
          <p:nvPr/>
        </p:nvSpPr>
        <p:spPr>
          <a:xfrm>
            <a:off x="2596408" y="3645024"/>
            <a:ext cx="1442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>
                <a:solidFill>
                  <a:srgbClr val="0070C0"/>
                </a:solidFill>
              </a:rPr>
              <a:t>Chlorophyll </a:t>
            </a:r>
            <a:r>
              <a:rPr lang="en-CA" b="1" i="1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F7B404-902D-2686-BADE-CE91188F2B54}"/>
              </a:ext>
            </a:extLst>
          </p:cNvPr>
          <p:cNvSpPr txBox="1"/>
          <p:nvPr/>
        </p:nvSpPr>
        <p:spPr>
          <a:xfrm>
            <a:off x="10594119" y="1035082"/>
            <a:ext cx="1550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>
                <a:solidFill>
                  <a:srgbClr val="0070C0"/>
                </a:solidFill>
              </a:rPr>
              <a:t>Cyanobacteria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482A27-731B-0F1E-21B3-4F95806BE882}"/>
              </a:ext>
            </a:extLst>
          </p:cNvPr>
          <p:cNvSpPr txBox="1"/>
          <p:nvPr/>
        </p:nvSpPr>
        <p:spPr>
          <a:xfrm>
            <a:off x="11104644" y="3645024"/>
            <a:ext cx="1040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b="1" dirty="0">
                <a:solidFill>
                  <a:srgbClr val="0070C0"/>
                </a:solidFill>
              </a:rPr>
              <a:t>Turbidity</a:t>
            </a:r>
          </a:p>
        </p:txBody>
      </p:sp>
    </p:spTree>
    <p:extLst>
      <p:ext uri="{BB962C8B-B14F-4D97-AF65-F5344CB8AC3E}">
        <p14:creationId xmlns:p14="http://schemas.microsoft.com/office/powerpoint/2010/main" val="28610671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1CBA5-14D9-DAAC-6528-4C4C8A9BE8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7. Make Code Available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18B705-6D56-CBEF-8CD1-8BCBFD63E1A5}"/>
              </a:ext>
            </a:extLst>
          </p:cNvPr>
          <p:cNvSpPr txBox="1"/>
          <p:nvPr/>
        </p:nvSpPr>
        <p:spPr>
          <a:xfrm>
            <a:off x="1055440" y="2454027"/>
            <a:ext cx="396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C00000"/>
                </a:solidFill>
              </a:rPr>
              <a:t>Code can be accessed in Polar TEP in four ways: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>
                <a:solidFill>
                  <a:srgbClr val="C00000"/>
                </a:solidFill>
              </a:rPr>
              <a:t>On the fly Java Script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>
                <a:solidFill>
                  <a:srgbClr val="C00000"/>
                </a:solidFill>
              </a:rPr>
              <a:t>Data on Demand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 err="1">
                <a:solidFill>
                  <a:srgbClr val="C00000"/>
                </a:solidFill>
              </a:rPr>
              <a:t>Jupyter</a:t>
            </a:r>
            <a:r>
              <a:rPr lang="en-CA" sz="2400" dirty="0">
                <a:solidFill>
                  <a:srgbClr val="C00000"/>
                </a:solidFill>
              </a:rPr>
              <a:t> Notebook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>
                <a:solidFill>
                  <a:srgbClr val="C00000"/>
                </a:solidFill>
              </a:rPr>
              <a:t>Headless Execution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745449-0BCB-54AB-7D6A-E4809D7AC2FE}"/>
              </a:ext>
            </a:extLst>
          </p:cNvPr>
          <p:cNvSpPr txBox="1"/>
          <p:nvPr/>
        </p:nvSpPr>
        <p:spPr>
          <a:xfrm>
            <a:off x="7248128" y="2454027"/>
            <a:ext cx="396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b="1" dirty="0">
                <a:solidFill>
                  <a:srgbClr val="C00000"/>
                </a:solidFill>
              </a:rPr>
              <a:t>Code will be published in three container formats: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>
                <a:solidFill>
                  <a:srgbClr val="C00000"/>
                </a:solidFill>
              </a:rPr>
              <a:t>Python Notebook with </a:t>
            </a:r>
            <a:r>
              <a:rPr lang="en-CA" sz="2400" dirty="0" err="1">
                <a:solidFill>
                  <a:srgbClr val="C00000"/>
                </a:solidFill>
              </a:rPr>
              <a:t>Conda</a:t>
            </a:r>
            <a:r>
              <a:rPr lang="en-CA" sz="2400" dirty="0">
                <a:solidFill>
                  <a:srgbClr val="C00000"/>
                </a:solidFill>
              </a:rPr>
              <a:t> Environment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>
                <a:solidFill>
                  <a:srgbClr val="C00000"/>
                </a:solidFill>
              </a:rPr>
              <a:t>OGC Application Package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400" dirty="0" err="1">
                <a:solidFill>
                  <a:srgbClr val="C00000"/>
                </a:solidFill>
              </a:rPr>
              <a:t>OpenEO</a:t>
            </a:r>
            <a:r>
              <a:rPr lang="en-CA" sz="2400" dirty="0">
                <a:solidFill>
                  <a:srgbClr val="C00000"/>
                </a:solidFill>
              </a:rPr>
              <a:t> Process Graph</a:t>
            </a:r>
          </a:p>
        </p:txBody>
      </p:sp>
    </p:spTree>
    <p:extLst>
      <p:ext uri="{BB962C8B-B14F-4D97-AF65-F5344CB8AC3E}">
        <p14:creationId xmlns:p14="http://schemas.microsoft.com/office/powerpoint/2010/main" val="1587700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FFFFFF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70922a2-da75-44cf-b1fb-81fb42a6699d" xsi:nil="true"/>
    <lcf76f155ced4ddcb4097134ff3c332f xmlns="d648d66f-b5d5-4435-a640-7443a0e14147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2E3F2D4EE343942B73520C03150E1C5" ma:contentTypeVersion="16" ma:contentTypeDescription="Create a new document." ma:contentTypeScope="" ma:versionID="d6e0c5a20307f3b6d518bc94b15cdd21">
  <xsd:schema xmlns:xsd="http://www.w3.org/2001/XMLSchema" xmlns:xs="http://www.w3.org/2001/XMLSchema" xmlns:p="http://schemas.microsoft.com/office/2006/metadata/properties" xmlns:ns2="d648d66f-b5d5-4435-a640-7443a0e14147" xmlns:ns3="e70922a2-da75-44cf-b1fb-81fb42a6699d" targetNamespace="http://schemas.microsoft.com/office/2006/metadata/properties" ma:root="true" ma:fieldsID="310bb8ce310be63008c147578f4aff2b" ns2:_="" ns3:_="">
    <xsd:import namespace="d648d66f-b5d5-4435-a640-7443a0e14147"/>
    <xsd:import namespace="e70922a2-da75-44cf-b1fb-81fb42a6699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48d66f-b5d5-4435-a640-7443a0e141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954c39e-7414-459a-9765-cab22a1906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0922a2-da75-44cf-b1fb-81fb42a6699d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a9644eb-c842-496e-879d-26f34ff5f006}" ma:internalName="TaxCatchAll" ma:showField="CatchAllData" ma:web="e70922a2-da75-44cf-b1fb-81fb42a669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35E13CF-0C1D-481A-AB42-E381FD00AA4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7535E95-F325-460B-80BB-45AEA1483D6F}">
  <ds:schemaRefs>
    <ds:schemaRef ds:uri="http://schemas.microsoft.com/office/2006/metadata/properties"/>
    <ds:schemaRef ds:uri="http://schemas.microsoft.com/office/infopath/2007/PartnerControls"/>
    <ds:schemaRef ds:uri="e70922a2-da75-44cf-b1fb-81fb42a6699d"/>
    <ds:schemaRef ds:uri="d648d66f-b5d5-4435-a640-7443a0e14147"/>
  </ds:schemaRefs>
</ds:datastoreItem>
</file>

<file path=customXml/itemProps3.xml><?xml version="1.0" encoding="utf-8"?>
<ds:datastoreItem xmlns:ds="http://schemas.openxmlformats.org/officeDocument/2006/customXml" ds:itemID="{D7B8BDB6-AB2C-4EEE-8394-6DFB873187C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648d66f-b5d5-4435-a640-7443a0e14147"/>
    <ds:schemaRef ds:uri="e70922a2-da75-44cf-b1fb-81fb42a669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34200</TotalTime>
  <Words>398</Words>
  <Application>Microsoft Office PowerPoint</Application>
  <PresentationFormat>Widescreen</PresentationFormat>
  <Paragraphs>80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Arial Black</vt:lpstr>
      <vt:lpstr>Calibri</vt:lpstr>
      <vt:lpstr>Courier New</vt:lpstr>
      <vt:lpstr>Noto Sans Symbols</vt:lpstr>
      <vt:lpstr>Office Theme</vt:lpstr>
      <vt:lpstr>Open Science Persistent Demonstrator Example Workflow </vt:lpstr>
      <vt:lpstr>Open Science Process</vt:lpstr>
      <vt:lpstr>1. OSF Registration</vt:lpstr>
      <vt:lpstr>2. Foundation Study</vt:lpstr>
      <vt:lpstr>3. Water Quality Assessment Code</vt:lpstr>
      <vt:lpstr>4. Sentinel 2 Data</vt:lpstr>
      <vt:lpstr>5. Study Replication</vt:lpstr>
      <vt:lpstr>6. Extension in Time and Space</vt:lpstr>
      <vt:lpstr>7. Make Code Available</vt:lpstr>
      <vt:lpstr>Jupyter Notebook</vt:lpstr>
      <vt:lpstr>For More Information</vt:lpstr>
    </vt:vector>
  </TitlesOfParts>
  <Company>BAS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Fleming</dc:creator>
  <cp:lastModifiedBy>David Arthurs</cp:lastModifiedBy>
  <cp:revision>440</cp:revision>
  <cp:lastPrinted>2019-09-06T18:26:36Z</cp:lastPrinted>
  <dcterms:created xsi:type="dcterms:W3CDTF">2015-04-29T22:14:17Z</dcterms:created>
  <dcterms:modified xsi:type="dcterms:W3CDTF">2024-01-22T15:32:25Z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0x010100D2E3F2D4EE343942B73520C03150E1C5</vt:lpwstr>
  </property>
  <property fmtid="{D5CDD505-2E9C-101B-9397-08002B2CF9AE}" pid="3" name="Order">
    <vt:r8>7211600</vt:r8>
  </property>
  <property fmtid="{D5CDD505-2E9C-101B-9397-08002B2CF9AE}" pid="4" name="MediaServiceImageTags">
    <vt:lpwstr/>
  </property>
</Properties>
</file>